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58" r:id="rId5"/>
    <p:sldId id="259" r:id="rId6"/>
    <p:sldId id="260" r:id="rId7"/>
    <p:sldId id="271" r:id="rId8"/>
    <p:sldId id="269" r:id="rId9"/>
    <p:sldId id="262" r:id="rId10"/>
    <p:sldId id="267" r:id="rId11"/>
    <p:sldId id="261" r:id="rId12"/>
    <p:sldId id="27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3723"/>
  </p:normalViewPr>
  <p:slideViewPr>
    <p:cSldViewPr snapToGrid="0" snapToObjects="1">
      <p:cViewPr varScale="1">
        <p:scale>
          <a:sx n="72" d="100"/>
          <a:sy n="72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582-3885-6645-8038-B0AD3F8E755B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144BE-8DE9-6747-A4DC-AB351CC3E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3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6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0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0A91-0F51-1E40-A5CE-98B47DF3DD70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DBD8-CF8A-9545-A8DD-CD4275FC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4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Surrealism- 1 and 2 Point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9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696700" cy="1325563"/>
          </a:xfrm>
        </p:spPr>
        <p:txBody>
          <a:bodyPr/>
          <a:lstStyle/>
          <a:p>
            <a:r>
              <a:rPr lang="en-US" dirty="0" smtClean="0"/>
              <a:t>Day 2: One and Two </a:t>
            </a:r>
            <a:r>
              <a:rPr lang="en-US" smtClean="0"/>
              <a:t>Point Perspective Mini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=7ZYBWA-ifEs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Finish thumbnails and Choose composition.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7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959353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omposition (Layout) based </a:t>
            </a:r>
            <a:r>
              <a:rPr lang="en-US" dirty="0"/>
              <a:t>on </a:t>
            </a:r>
            <a:r>
              <a:rPr lang="en-US" u="sng" dirty="0"/>
              <a:t>1-point perspective</a:t>
            </a:r>
            <a:r>
              <a:rPr lang="en-US" u="sng" dirty="0" smtClean="0"/>
              <a:t>.</a:t>
            </a:r>
            <a:endParaRPr lang="en-US" u="sng" dirty="0"/>
          </a:p>
          <a:p>
            <a:r>
              <a:rPr lang="en-US" dirty="0" smtClean="0"/>
              <a:t>Artwork </a:t>
            </a:r>
            <a:r>
              <a:rPr lang="en-US" u="sng" dirty="0" smtClean="0"/>
              <a:t>must show mystery </a:t>
            </a:r>
            <a:r>
              <a:rPr lang="en-US" dirty="0"/>
              <a:t>created by shadows or other dark areas, silhouettes, etc.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Mystery can also be created by your combinations of objects (e.g. objects that might not normally go together</a:t>
            </a:r>
            <a:r>
              <a:rPr lang="en-US" dirty="0" smtClean="0"/>
              <a:t>.)</a:t>
            </a:r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composition must include: </a:t>
            </a:r>
            <a:endParaRPr lang="en-US" dirty="0" smtClean="0"/>
          </a:p>
          <a:p>
            <a:pPr lvl="0"/>
            <a:r>
              <a:rPr lang="en-US" u="sng" dirty="0" smtClean="0"/>
              <a:t>A </a:t>
            </a:r>
            <a:r>
              <a:rPr lang="en-US" u="sng" dirty="0"/>
              <a:t>patterned floor</a:t>
            </a:r>
            <a:r>
              <a:rPr lang="en-US" dirty="0"/>
              <a:t>, floor covering or walkway or staircase that follows the rules of 1 point perspective.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 door, window, half-wall or </a:t>
            </a:r>
            <a:r>
              <a:rPr lang="en-US" u="sng" dirty="0"/>
              <a:t>opening of some kind between the foreground/middle ground </a:t>
            </a:r>
            <a:r>
              <a:rPr lang="en-US" dirty="0"/>
              <a:t>space and the background space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3 Walls (No ceiling)</a:t>
            </a:r>
            <a:endParaRPr lang="en-US" dirty="0"/>
          </a:p>
          <a:p>
            <a:pPr lvl="0"/>
            <a:r>
              <a:rPr lang="en-US" dirty="0" smtClean="0"/>
              <a:t>At least 3 objects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ADDITIONAL VA COMP REQUIREMENTS:</a:t>
            </a:r>
          </a:p>
          <a:p>
            <a:pPr lvl="0"/>
            <a:r>
              <a:rPr lang="en-US" dirty="0" smtClean="0"/>
              <a:t>Specific color scheme must be chosen: </a:t>
            </a:r>
            <a:br>
              <a:rPr lang="en-US" dirty="0" smtClean="0"/>
            </a:br>
            <a:r>
              <a:rPr lang="en-US" dirty="0" smtClean="0"/>
              <a:t>Primary, secondary, warm, cool, </a:t>
            </a:r>
            <a:r>
              <a:rPr lang="en-US" dirty="0" err="1" smtClean="0"/>
              <a:t>anagolous</a:t>
            </a:r>
            <a:r>
              <a:rPr lang="en-US" dirty="0" smtClean="0"/>
              <a:t>, etc. </a:t>
            </a:r>
          </a:p>
          <a:p>
            <a:pPr lvl="0"/>
            <a:r>
              <a:rPr lang="en-US" dirty="0" smtClean="0"/>
              <a:t>One object drawn </a:t>
            </a:r>
            <a:r>
              <a:rPr lang="en-US" dirty="0"/>
              <a:t>from </a:t>
            </a:r>
            <a:r>
              <a:rPr lang="en-US" u="sng" dirty="0"/>
              <a:t>2-point perspective </a:t>
            </a:r>
            <a:r>
              <a:rPr lang="en-US" dirty="0"/>
              <a:t>(a suitcase, a television, a box, etc</a:t>
            </a:r>
            <a:r>
              <a:rPr lang="en-US" dirty="0" smtClean="0"/>
              <a:t>.).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0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Point Perspective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6" y="1690688"/>
            <a:ext cx="6777318" cy="4518212"/>
          </a:xfrm>
        </p:spPr>
      </p:pic>
    </p:spTree>
    <p:extLst>
      <p:ext uri="{BB962C8B-B14F-4D97-AF65-F5344CB8AC3E}">
        <p14:creationId xmlns:p14="http://schemas.microsoft.com/office/powerpoint/2010/main" val="6084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foreground and background with opening. </a:t>
            </a:r>
          </a:p>
          <a:p>
            <a:r>
              <a:rPr lang="en-US" dirty="0" smtClean="0"/>
              <a:t>Give the floor a design</a:t>
            </a:r>
          </a:p>
          <a:p>
            <a:r>
              <a:rPr lang="en-US" dirty="0" smtClean="0"/>
              <a:t>Add interest to the “space”</a:t>
            </a:r>
          </a:p>
          <a:p>
            <a:r>
              <a:rPr lang="en-US" dirty="0" smtClean="0"/>
              <a:t>Add geometric and organic shapes</a:t>
            </a:r>
          </a:p>
          <a:p>
            <a:r>
              <a:rPr lang="en-US" dirty="0" smtClean="0"/>
              <a:t>Add object in 2 </a:t>
            </a:r>
            <a:r>
              <a:rPr lang="en-US" smtClean="0"/>
              <a:t>point perspective (VA COMP)</a:t>
            </a:r>
            <a:endParaRPr lang="en-US" dirty="0" smtClean="0"/>
          </a:p>
          <a:p>
            <a:r>
              <a:rPr lang="en-US" dirty="0" smtClean="0"/>
              <a:t>Add color and value (light and dark areas)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2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14" y="365125"/>
            <a:ext cx="5230586" cy="1325563"/>
          </a:xfrm>
        </p:spPr>
        <p:txBody>
          <a:bodyPr/>
          <a:lstStyle/>
          <a:p>
            <a:r>
              <a:rPr lang="en-US" smtClean="0"/>
              <a:t>Craig Blair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214" y="1825625"/>
            <a:ext cx="5230586" cy="4351338"/>
          </a:xfrm>
        </p:spPr>
        <p:txBody>
          <a:bodyPr/>
          <a:lstStyle/>
          <a:p>
            <a:r>
              <a:rPr lang="en-US" dirty="0" smtClean="0"/>
              <a:t>Surreal Artwork</a:t>
            </a:r>
          </a:p>
          <a:p>
            <a:r>
              <a:rPr lang="en-US" dirty="0" smtClean="0"/>
              <a:t>Strange and Unusual</a:t>
            </a:r>
          </a:p>
          <a:p>
            <a:r>
              <a:rPr lang="en-US" dirty="0" smtClean="0"/>
              <a:t>Objects don’t usually go together</a:t>
            </a:r>
          </a:p>
          <a:p>
            <a:r>
              <a:rPr lang="en-US" dirty="0" smtClean="0"/>
              <a:t>Dream-like/ </a:t>
            </a:r>
            <a:r>
              <a:rPr lang="en-US" dirty="0" smtClean="0"/>
              <a:t>Mystery</a:t>
            </a:r>
          </a:p>
          <a:p>
            <a:r>
              <a:rPr lang="en-US" dirty="0" smtClean="0"/>
              <a:t>Developed during WW1 and WW2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5080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93" y="176119"/>
            <a:ext cx="5929438" cy="39835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300"/>
            <a:ext cx="12192000" cy="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780"/>
            <a:ext cx="5854623" cy="44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0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41001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1473200"/>
            <a:ext cx="2997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0"/>
            <a:ext cx="670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0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0"/>
            <a:ext cx="4586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83" y="0"/>
            <a:ext cx="5053582" cy="6809488"/>
          </a:xfrm>
        </p:spPr>
      </p:pic>
    </p:spTree>
    <p:extLst>
      <p:ext uri="{BB962C8B-B14F-4D97-AF65-F5344CB8AC3E}">
        <p14:creationId xmlns:p14="http://schemas.microsoft.com/office/powerpoint/2010/main" val="213212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0"/>
            <a:ext cx="51435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-76408"/>
            <a:ext cx="5287486" cy="6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82" y="19143"/>
            <a:ext cx="10515600" cy="1325563"/>
          </a:xfrm>
        </p:spPr>
        <p:txBody>
          <a:bodyPr/>
          <a:lstStyle/>
          <a:p>
            <a:r>
              <a:rPr lang="en-US" dirty="0" smtClean="0"/>
              <a:t>Day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147483"/>
            <a:ext cx="11044517" cy="53877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Gather ideas and inspiration from magazines, etc. </a:t>
            </a:r>
          </a:p>
          <a:p>
            <a:r>
              <a:rPr lang="en-US" dirty="0" smtClean="0"/>
              <a:t>Create 4 </a:t>
            </a:r>
            <a:r>
              <a:rPr lang="en-US" dirty="0" smtClean="0"/>
              <a:t>sketches </a:t>
            </a:r>
            <a:r>
              <a:rPr lang="en-US" dirty="0" smtClean="0"/>
              <a:t>of your composition, or </a:t>
            </a:r>
            <a:r>
              <a:rPr lang="en-US" dirty="0" smtClean="0"/>
              <a:t>layout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CRITERIA:</a:t>
            </a:r>
          </a:p>
          <a:p>
            <a:r>
              <a:rPr lang="en-US" dirty="0" smtClean="0"/>
              <a:t>Artwork </a:t>
            </a:r>
            <a:r>
              <a:rPr lang="en-US" u="sng" dirty="0"/>
              <a:t>must show mystery </a:t>
            </a:r>
            <a:r>
              <a:rPr lang="en-US" dirty="0"/>
              <a:t>created by shadows or other dark areas, silhouettes, etc. </a:t>
            </a:r>
          </a:p>
          <a:p>
            <a:pPr lvl="1"/>
            <a:r>
              <a:rPr lang="en-US" dirty="0"/>
              <a:t>(Mystery can also be created by your combinations of objects (e.g. objects that might not normally go together.)</a:t>
            </a:r>
          </a:p>
          <a:p>
            <a:pPr lvl="0"/>
            <a:endParaRPr lang="en-US" u="sng" dirty="0" smtClean="0"/>
          </a:p>
          <a:p>
            <a:pPr lvl="0"/>
            <a:r>
              <a:rPr lang="en-US" u="sng" dirty="0" smtClean="0"/>
              <a:t>A </a:t>
            </a:r>
            <a:r>
              <a:rPr lang="en-US" u="sng" dirty="0"/>
              <a:t>patterned </a:t>
            </a:r>
            <a:r>
              <a:rPr lang="en-US" u="sng" dirty="0" smtClean="0"/>
              <a:t>floor</a:t>
            </a:r>
            <a:r>
              <a:rPr lang="en-US" dirty="0" smtClean="0"/>
              <a:t>- Think of tiles or stars. Anything with repetition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A door, window, half-wall or </a:t>
            </a:r>
            <a:r>
              <a:rPr lang="en-US" u="sng" dirty="0"/>
              <a:t>opening of some kind </a:t>
            </a:r>
            <a:endParaRPr lang="en-US" u="sng" dirty="0" smtClean="0"/>
          </a:p>
          <a:p>
            <a:pPr lvl="0"/>
            <a:r>
              <a:rPr lang="en-US" dirty="0" smtClean="0"/>
              <a:t>3 </a:t>
            </a:r>
            <a:r>
              <a:rPr lang="en-US" dirty="0"/>
              <a:t>Walls </a:t>
            </a:r>
            <a:r>
              <a:rPr lang="en-US" dirty="0" smtClean="0"/>
              <a:t> total (No </a:t>
            </a:r>
            <a:r>
              <a:rPr lang="en-US" dirty="0"/>
              <a:t>ceiling)</a:t>
            </a:r>
          </a:p>
          <a:p>
            <a:pPr lvl="0"/>
            <a:r>
              <a:rPr lang="en-US" dirty="0"/>
              <a:t>At least 3 </a:t>
            </a:r>
            <a:r>
              <a:rPr lang="en-US" dirty="0" smtClean="0"/>
              <a:t>objects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b="1" dirty="0"/>
              <a:t>ADDITIONAL VA COMP REQUIREMENTS:</a:t>
            </a:r>
          </a:p>
          <a:p>
            <a:pPr lvl="0"/>
            <a:r>
              <a:rPr lang="en-US" dirty="0"/>
              <a:t>Specific color scheme must be chosen: </a:t>
            </a:r>
            <a:br>
              <a:rPr lang="en-US" dirty="0"/>
            </a:br>
            <a:r>
              <a:rPr lang="en-US" dirty="0"/>
              <a:t>Primary, secondary, warm, cool, </a:t>
            </a:r>
            <a:r>
              <a:rPr lang="en-US" dirty="0" smtClean="0"/>
              <a:t>analogous, </a:t>
            </a:r>
            <a:r>
              <a:rPr lang="en-US" dirty="0"/>
              <a:t>etc. </a:t>
            </a:r>
          </a:p>
          <a:p>
            <a:pPr lvl="0"/>
            <a:r>
              <a:rPr lang="en-US" dirty="0"/>
              <a:t>One object drawn from </a:t>
            </a:r>
            <a:r>
              <a:rPr lang="en-US" u="sng" dirty="0"/>
              <a:t>2-point perspective </a:t>
            </a:r>
            <a:r>
              <a:rPr lang="en-US" dirty="0" smtClean="0"/>
              <a:t>(think of a simple geometric object- box, TV, suitcase,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5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225</Words>
  <Application>Microsoft Macintosh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Surrealism- 1 and 2 Point Perspective</vt:lpstr>
      <vt:lpstr>Craig Blair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1:</vt:lpstr>
      <vt:lpstr>Day 2: One and Two Point Perspective Mini Lesson</vt:lpstr>
      <vt:lpstr>Criteria:</vt:lpstr>
      <vt:lpstr>1 Point Perspective</vt:lpstr>
      <vt:lpstr>Day 3+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Surrealism- 1 and 2 Point Perspective</dc:title>
  <dc:creator>Microsoft Office User</dc:creator>
  <cp:lastModifiedBy>Microsoft Office User</cp:lastModifiedBy>
  <cp:revision>10</cp:revision>
  <dcterms:created xsi:type="dcterms:W3CDTF">2018-01-01T22:38:23Z</dcterms:created>
  <dcterms:modified xsi:type="dcterms:W3CDTF">2018-01-09T16:59:05Z</dcterms:modified>
</cp:coreProperties>
</file>