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194"/>
  </p:normalViewPr>
  <p:slideViewPr>
    <p:cSldViewPr snapToGrid="0" snapToObjects="1">
      <p:cViewPr varScale="1">
        <p:scale>
          <a:sx n="73" d="100"/>
          <a:sy n="73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CC7C3-45C9-E645-8195-BA1848640ABD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378ED-A36D-C24D-AD1B-1B009A6B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7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4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2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D8D46-A321-0C4C-80BB-056E516B41DD}" type="datetimeFigureOut">
              <a:rPr lang="en-US" smtClean="0"/>
              <a:t>2/1/19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DE44C-C5FB-564F-8AC0-7DADA4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8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970" y="158408"/>
            <a:ext cx="13319369" cy="699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077" y="4978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500" dirty="0" smtClean="0">
                <a:latin typeface="Marker Felt Thin" charset="0"/>
                <a:ea typeface="Marker Felt Thin" charset="0"/>
                <a:cs typeface="Marker Felt Thin" charset="0"/>
              </a:rPr>
              <a:t>Alternative Canvas</a:t>
            </a:r>
            <a:endParaRPr lang="en-US" sz="7500" dirty="0">
              <a:latin typeface="Marker Felt Thin" charset="0"/>
              <a:ea typeface="Marker Felt Thin" charset="0"/>
              <a:cs typeface="Marker Felt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0" y="2235994"/>
            <a:ext cx="2298700" cy="3530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9647" y="0"/>
            <a:ext cx="10376877" cy="6444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00" y="0"/>
            <a:ext cx="2298700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3"/>
          <a:stretch/>
        </p:blipFill>
        <p:spPr>
          <a:xfrm>
            <a:off x="9194800" y="3530600"/>
            <a:ext cx="2997200" cy="3063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85" y="-40100"/>
            <a:ext cx="3030415" cy="40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2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521569" cy="69094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-72937"/>
            <a:ext cx="5650523" cy="69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Mediums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Watercolor </a:t>
            </a:r>
          </a:p>
          <a:p>
            <a:r>
              <a:rPr lang="en-US" dirty="0" smtClean="0"/>
              <a:t>Acrylic Paint</a:t>
            </a:r>
          </a:p>
          <a:p>
            <a:r>
              <a:rPr lang="en-US" dirty="0" err="1" smtClean="0"/>
              <a:t>Tempra</a:t>
            </a:r>
            <a:r>
              <a:rPr lang="en-US" dirty="0" smtClean="0"/>
              <a:t> Paint</a:t>
            </a:r>
          </a:p>
          <a:p>
            <a:r>
              <a:rPr lang="en-US" dirty="0" smtClean="0"/>
              <a:t>Collage</a:t>
            </a:r>
          </a:p>
          <a:p>
            <a:r>
              <a:rPr lang="en-US" dirty="0" smtClean="0"/>
              <a:t>Ceramics</a:t>
            </a:r>
          </a:p>
          <a:p>
            <a:r>
              <a:rPr lang="en-US" dirty="0" smtClean="0"/>
              <a:t>Colored Pencil</a:t>
            </a:r>
          </a:p>
          <a:p>
            <a:r>
              <a:rPr lang="en-US" dirty="0" smtClean="0"/>
              <a:t>Marker</a:t>
            </a:r>
          </a:p>
          <a:p>
            <a:r>
              <a:rPr lang="en-US" dirty="0" smtClean="0"/>
              <a:t>Pen and Ink</a:t>
            </a:r>
          </a:p>
          <a:p>
            <a:r>
              <a:rPr lang="en-US" dirty="0" smtClean="0"/>
              <a:t>Chalk Pastel</a:t>
            </a:r>
          </a:p>
          <a:p>
            <a:r>
              <a:rPr lang="en-US" dirty="0" smtClean="0"/>
              <a:t>Oil Pastel</a:t>
            </a:r>
          </a:p>
          <a:p>
            <a:r>
              <a:rPr lang="en-US" dirty="0" smtClean="0"/>
              <a:t>Charcoal</a:t>
            </a:r>
          </a:p>
          <a:p>
            <a:r>
              <a:rPr lang="en-US" dirty="0" smtClean="0"/>
              <a:t>Graphite</a:t>
            </a:r>
          </a:p>
          <a:p>
            <a:r>
              <a:rPr lang="en-US" dirty="0" smtClean="0"/>
              <a:t>Printmaking</a:t>
            </a:r>
          </a:p>
          <a:p>
            <a:r>
              <a:rPr lang="en-US" dirty="0" smtClean="0"/>
              <a:t>Collage</a:t>
            </a:r>
          </a:p>
          <a:p>
            <a:r>
              <a:rPr lang="en-US" dirty="0" smtClean="0"/>
              <a:t>Mixed Media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Canvas</a:t>
            </a:r>
          </a:p>
          <a:p>
            <a:r>
              <a:rPr lang="en-US" dirty="0" smtClean="0"/>
              <a:t>Paper (watercolor, drawing, printmaking, construction, butcher paper etc.)</a:t>
            </a:r>
          </a:p>
          <a:p>
            <a:r>
              <a:rPr lang="en-US" dirty="0" smtClean="0"/>
              <a:t>Fabric (regular or alternative- clothing, shoes, bags, etc.)</a:t>
            </a:r>
          </a:p>
          <a:p>
            <a:r>
              <a:rPr lang="en-US" dirty="0" smtClean="0"/>
              <a:t>Cardboard</a:t>
            </a:r>
          </a:p>
          <a:p>
            <a:r>
              <a:rPr lang="en-US" dirty="0" smtClean="0"/>
              <a:t>Plastic sheets</a:t>
            </a:r>
          </a:p>
          <a:p>
            <a:r>
              <a:rPr lang="en-US" dirty="0" smtClean="0"/>
              <a:t>Sidewalks</a:t>
            </a:r>
          </a:p>
          <a:p>
            <a:r>
              <a:rPr lang="en-US" dirty="0" smtClean="0"/>
              <a:t>Concrete</a:t>
            </a:r>
          </a:p>
          <a:p>
            <a:r>
              <a:rPr lang="en-US" dirty="0" smtClean="0"/>
              <a:t>Metal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5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Unusual Surfaces or Mediums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Coffee/ tea/ berries  for paint or dyes</a:t>
            </a:r>
          </a:p>
          <a:p>
            <a:r>
              <a:rPr lang="en-US" dirty="0" smtClean="0"/>
              <a:t>Makeup (eyeshadow) as pastel</a:t>
            </a:r>
          </a:p>
          <a:p>
            <a:r>
              <a:rPr lang="en-US" dirty="0" smtClean="0"/>
              <a:t>Maps for surface</a:t>
            </a:r>
          </a:p>
          <a:p>
            <a:r>
              <a:rPr lang="en-US" dirty="0" smtClean="0"/>
              <a:t>Blueprints for surface</a:t>
            </a:r>
          </a:p>
          <a:p>
            <a:r>
              <a:rPr lang="en-US" dirty="0" smtClean="0"/>
              <a:t>Wood </a:t>
            </a:r>
          </a:p>
          <a:p>
            <a:r>
              <a:rPr lang="en-US" dirty="0" smtClean="0"/>
              <a:t>Rocks</a:t>
            </a:r>
          </a:p>
          <a:p>
            <a:r>
              <a:rPr lang="en-US" dirty="0" smtClean="0"/>
              <a:t>Paper Bags</a:t>
            </a:r>
          </a:p>
          <a:p>
            <a:r>
              <a:rPr lang="en-US" dirty="0" smtClean="0"/>
              <a:t>Old Game Boards</a:t>
            </a:r>
          </a:p>
          <a:p>
            <a:r>
              <a:rPr lang="en-US" dirty="0" smtClean="0"/>
              <a:t>Records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SURFACES MUST BE BROUGHT IN MONDAY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24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3 designs using different media, surfaces and concepts. Label as well.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2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266700"/>
            <a:ext cx="7479792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10481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0"/>
            <a:ext cx="6457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90500"/>
            <a:ext cx="10160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16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0"/>
            <a:ext cx="2465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119</Words>
  <Application>Microsoft Macintosh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Marker Felt Thin</vt:lpstr>
      <vt:lpstr>Office Theme</vt:lpstr>
      <vt:lpstr>Alternative Canvas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Mediums</vt:lpstr>
      <vt:lpstr>Typical Surfaces</vt:lpstr>
      <vt:lpstr>Unusual Surfaces or Mediums</vt:lpstr>
      <vt:lpstr>Today’s Goal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Alyssa Harper</cp:lastModifiedBy>
  <cp:revision>5</cp:revision>
  <dcterms:created xsi:type="dcterms:W3CDTF">2018-03-18T19:16:25Z</dcterms:created>
  <dcterms:modified xsi:type="dcterms:W3CDTF">2019-02-01T18:05:03Z</dcterms:modified>
</cp:coreProperties>
</file>