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5"/>
    <p:restoredTop sz="94194"/>
  </p:normalViewPr>
  <p:slideViewPr>
    <p:cSldViewPr snapToGrid="0" snapToObjects="1">
      <p:cViewPr varScale="1">
        <p:scale>
          <a:sx n="72" d="100"/>
          <a:sy n="72" d="100"/>
        </p:scale>
        <p:origin x="95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2089-A1F9-3749-93DE-907303F4D175}" type="datetimeFigureOut">
              <a:rPr lang="en-US" smtClean="0"/>
              <a:t>8/5/18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41ED-8578-B24B-AA29-D069331B5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463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2089-A1F9-3749-93DE-907303F4D175}" type="datetimeFigureOut">
              <a:rPr lang="en-US" smtClean="0"/>
              <a:t>8/5/18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41ED-8578-B24B-AA29-D069331B5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53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2089-A1F9-3749-93DE-907303F4D175}" type="datetimeFigureOut">
              <a:rPr lang="en-US" smtClean="0"/>
              <a:t>8/5/18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41ED-8578-B24B-AA29-D069331B5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699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2089-A1F9-3749-93DE-907303F4D175}" type="datetimeFigureOut">
              <a:rPr lang="en-US" smtClean="0"/>
              <a:t>8/5/18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41ED-8578-B24B-AA29-D069331B5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94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2089-A1F9-3749-93DE-907303F4D175}" type="datetimeFigureOut">
              <a:rPr lang="en-US" smtClean="0"/>
              <a:t>8/5/18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41ED-8578-B24B-AA29-D069331B5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85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2089-A1F9-3749-93DE-907303F4D175}" type="datetimeFigureOut">
              <a:rPr lang="en-US" smtClean="0"/>
              <a:t>8/5/18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41ED-8578-B24B-AA29-D069331B5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389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2089-A1F9-3749-93DE-907303F4D175}" type="datetimeFigureOut">
              <a:rPr lang="en-US" smtClean="0"/>
              <a:t>8/5/18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41ED-8578-B24B-AA29-D069331B5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39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2089-A1F9-3749-93DE-907303F4D175}" type="datetimeFigureOut">
              <a:rPr lang="en-US" smtClean="0"/>
              <a:t>8/5/18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41ED-8578-B24B-AA29-D069331B5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38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2089-A1F9-3749-93DE-907303F4D175}" type="datetimeFigureOut">
              <a:rPr lang="en-US" smtClean="0"/>
              <a:t>8/5/18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41ED-8578-B24B-AA29-D069331B5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508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2089-A1F9-3749-93DE-907303F4D175}" type="datetimeFigureOut">
              <a:rPr lang="en-US" smtClean="0"/>
              <a:t>8/5/18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41ED-8578-B24B-AA29-D069331B5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23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2089-A1F9-3749-93DE-907303F4D175}" type="datetimeFigureOut">
              <a:rPr lang="en-US" smtClean="0"/>
              <a:t>8/5/18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41ED-8578-B24B-AA29-D069331B5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31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22089-A1F9-3749-93DE-907303F4D175}" type="datetimeFigureOut">
              <a:rPr lang="en-US" smtClean="0"/>
              <a:t>8/5/18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841ED-8578-B24B-AA29-D069331B5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686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13" y="-78908"/>
            <a:ext cx="11613370" cy="74027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4051" y="2408238"/>
            <a:ext cx="10847294" cy="2387600"/>
          </a:xfrm>
        </p:spPr>
        <p:txBody>
          <a:bodyPr>
            <a:noAutofit/>
          </a:bodyPr>
          <a:lstStyle/>
          <a:p>
            <a:r>
              <a:rPr lang="en-US" sz="10000" dirty="0" smtClean="0">
                <a:solidFill>
                  <a:schemeClr val="bg1">
                    <a:lumMod val="95000"/>
                  </a:schemeClr>
                </a:solidFill>
                <a:latin typeface="Marker Felt Thin" charset="0"/>
                <a:ea typeface="Marker Felt Thin" charset="0"/>
                <a:cs typeface="Marker Felt Thin" charset="0"/>
              </a:rPr>
              <a:t>Beyond the Border</a:t>
            </a:r>
            <a:endParaRPr lang="en-US" sz="10000" dirty="0">
              <a:solidFill>
                <a:schemeClr val="bg1">
                  <a:lumMod val="95000"/>
                </a:schemeClr>
              </a:solidFill>
              <a:latin typeface="Marker Felt Thin" charset="0"/>
              <a:ea typeface="Marker Felt Thin" charset="0"/>
              <a:cs typeface="Marker Felt Thin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367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53" y="0"/>
            <a:ext cx="10515600" cy="1325563"/>
          </a:xfrm>
        </p:spPr>
        <p:txBody>
          <a:bodyPr/>
          <a:lstStyle/>
          <a:p>
            <a:r>
              <a:rPr lang="en-US" dirty="0" smtClean="0"/>
              <a:t>Shading Project- ”BEYOND THE BORDER”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631" y="1101214"/>
            <a:ext cx="4443046" cy="552417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53" y="1949661"/>
            <a:ext cx="7127632" cy="467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21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84"/>
            <a:ext cx="10515600" cy="1325563"/>
          </a:xfrm>
        </p:spPr>
        <p:txBody>
          <a:bodyPr/>
          <a:lstStyle/>
          <a:p>
            <a:r>
              <a:rPr lang="en-US" dirty="0" smtClean="0"/>
              <a:t>“Beyond the Border”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353" y="1540731"/>
            <a:ext cx="9513276" cy="53281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Choose 3 animals you </a:t>
            </a:r>
            <a:r>
              <a:rPr lang="en-US" sz="2000" b="1" i="1" dirty="0"/>
              <a:t>may</a:t>
            </a:r>
            <a:r>
              <a:rPr lang="en-US" sz="2000" b="1" dirty="0"/>
              <a:t> want to draw. You will narrow it down to 1 idea later. 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smtClean="0"/>
              <a:t>Divide 1 piece of sketchbook paper into thirds. 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This doesn’t have to be perfect. This is to help separate your ideas/sketches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You will be sketching one animal composition per section.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 smtClean="0"/>
              <a:t>On your sheet of paper,</a:t>
            </a:r>
            <a:r>
              <a:rPr lang="en-US" sz="2000" b="1" dirty="0"/>
              <a:t> </a:t>
            </a:r>
            <a:r>
              <a:rPr lang="en-US" sz="2000" b="1" dirty="0" smtClean="0"/>
              <a:t>create </a:t>
            </a:r>
            <a:r>
              <a:rPr lang="en-US" sz="2000" b="1" dirty="0"/>
              <a:t>1</a:t>
            </a:r>
            <a:r>
              <a:rPr lang="en-US" sz="2000" b="1" dirty="0" smtClean="0"/>
              <a:t> different </a:t>
            </a:r>
            <a:r>
              <a:rPr lang="en-US" sz="2000" b="1" u="sng" dirty="0" smtClean="0"/>
              <a:t>composition</a:t>
            </a:r>
            <a:r>
              <a:rPr lang="en-US" sz="2000" b="1" dirty="0" smtClean="0"/>
              <a:t> </a:t>
            </a:r>
            <a:r>
              <a:rPr lang="en-US" sz="2000" dirty="0" smtClean="0"/>
              <a:t>(layout </a:t>
            </a:r>
            <a:r>
              <a:rPr lang="en-US" sz="2000" dirty="0"/>
              <a:t>or </a:t>
            </a:r>
            <a:r>
              <a:rPr lang="en-US" sz="2000" dirty="0" smtClean="0"/>
              <a:t>idea) </a:t>
            </a:r>
            <a:r>
              <a:rPr lang="en-US" sz="2000" b="1" dirty="0" smtClean="0"/>
              <a:t>per section. 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smtClean="0"/>
              <a:t>You should have 3 DIFFERENT designs on the one piece of paper when you are done.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THIS IS YOUR “SCRATCH WORK” so it does not have to be perfect either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How do you want the animal to FILL the page? Background you wish to include? 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083" y="0"/>
            <a:ext cx="2856917" cy="355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37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84"/>
            <a:ext cx="10515600" cy="1325563"/>
          </a:xfrm>
        </p:spPr>
        <p:txBody>
          <a:bodyPr/>
          <a:lstStyle/>
          <a:p>
            <a:r>
              <a:rPr lang="en-US" dirty="0" smtClean="0"/>
              <a:t>“Beyond the Border”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447" y="1540731"/>
            <a:ext cx="8950569" cy="58908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When you have 3 DIFFERENT ideas, get your sketches checked off and show teacher your favorite. 	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 smtClean="0"/>
              <a:t>ONCE DESIGN IS APPROVED, begin sketching your design on the “Final Draft” paper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smtClean="0"/>
              <a:t>Once you have it drawn in roughly (It does not have to be finished completely) add your border. </a:t>
            </a:r>
          </a:p>
          <a:p>
            <a:pPr marL="0" indent="0">
              <a:buNone/>
            </a:pPr>
            <a:r>
              <a:rPr lang="en-US" sz="2000" b="1" dirty="0"/>
              <a:t>	</a:t>
            </a:r>
            <a:r>
              <a:rPr lang="en-US" sz="2000" dirty="0" smtClean="0"/>
              <a:t>Your border should measure 3 inches in on each side of your paper 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	Your animal/insect/subject matter must overlap the border line you’ve 		drawn in order to “Pop out” once colored. </a:t>
            </a:r>
          </a:p>
          <a:p>
            <a:pPr marL="0" indent="0">
              <a:buNone/>
            </a:pPr>
            <a:r>
              <a:rPr lang="en-US" sz="2000" dirty="0" smtClean="0"/>
              <a:t>	</a:t>
            </a:r>
          </a:p>
          <a:p>
            <a:pPr marL="0" indent="0">
              <a:buNone/>
            </a:pPr>
            <a:r>
              <a:rPr lang="en-US" sz="2000" b="1" dirty="0" smtClean="0"/>
              <a:t>Continue sketching in your subject matter. </a:t>
            </a:r>
          </a:p>
          <a:p>
            <a:pPr marL="0" indent="0">
              <a:buNone/>
            </a:pPr>
            <a:r>
              <a:rPr lang="en-US" sz="2000" b="1" dirty="0" smtClean="0"/>
              <a:t>Remember: The subject matter should be overlapping the border. </a:t>
            </a:r>
            <a:endParaRPr lang="en-US" sz="2000" b="1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395" y="0"/>
            <a:ext cx="2687605" cy="334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743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65" y="466785"/>
            <a:ext cx="10515600" cy="1325563"/>
          </a:xfrm>
        </p:spPr>
        <p:txBody>
          <a:bodyPr/>
          <a:lstStyle/>
          <a:p>
            <a:r>
              <a:rPr lang="en-US" dirty="0" smtClean="0"/>
              <a:t>“Beyond the Border” Instructions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532" y="-164978"/>
            <a:ext cx="3074467" cy="3822578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5979" y="1544271"/>
            <a:ext cx="8604739" cy="51202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GET CHECKED OFF </a:t>
            </a:r>
            <a:r>
              <a:rPr lang="en-US" sz="2000" dirty="0" smtClean="0"/>
              <a:t>once everything is drawn in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b="1" dirty="0" smtClean="0"/>
              <a:t>ONCE APPROVED- </a:t>
            </a:r>
            <a:r>
              <a:rPr lang="en-US" sz="2000" dirty="0" smtClean="0"/>
              <a:t>Begin coloring in animal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b="1" dirty="0" smtClean="0"/>
              <a:t>ONCE ANIMAL IS COLORED IN- </a:t>
            </a:r>
            <a:r>
              <a:rPr lang="en-US" sz="2000" dirty="0" smtClean="0"/>
              <a:t>begin coloring in everything INSIDE the border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b="1" dirty="0" smtClean="0"/>
              <a:t>ONCE EVERYTHING INSIDE BORDER + ANIMAL IS COLORED IN- </a:t>
            </a:r>
            <a:r>
              <a:rPr lang="en-US" sz="2000" dirty="0" smtClean="0"/>
              <a:t>begin shading everything else. </a:t>
            </a:r>
          </a:p>
          <a:p>
            <a:pPr marL="0" indent="0">
              <a:buNone/>
            </a:pPr>
            <a:r>
              <a:rPr lang="en-US" sz="2000" b="1" dirty="0" smtClean="0"/>
              <a:t> </a:t>
            </a:r>
          </a:p>
          <a:p>
            <a:pPr marL="0" indent="0">
              <a:buNone/>
            </a:pPr>
            <a:r>
              <a:rPr lang="en-US" sz="2000" b="1" dirty="0" smtClean="0"/>
              <a:t>Continue until project is complete! </a:t>
            </a:r>
            <a:endParaRPr lang="en-US" sz="2000" b="1" dirty="0"/>
          </a:p>
          <a:p>
            <a:pPr marL="0" indent="0" algn="ctr">
              <a:buNone/>
            </a:pPr>
            <a:endParaRPr lang="en-US" sz="2000" i="1" dirty="0" smtClean="0"/>
          </a:p>
          <a:p>
            <a:pPr marL="0" indent="0" algn="ctr">
              <a:buNone/>
            </a:pPr>
            <a:r>
              <a:rPr lang="en-US" sz="2000" i="1" dirty="0" smtClean="0"/>
              <a:t>HINT- Start with top of paper when shading in with graphite. Work your way down the paper to prevent smudging. 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627336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13" y="0"/>
            <a:ext cx="11719658" cy="5859829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11017" y="5859829"/>
            <a:ext cx="11353800" cy="8047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    Sketch with Border                 Animal colored in                Animal + everything      									IN border colored 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273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153</Words>
  <Application>Microsoft Macintosh PowerPoint</Application>
  <PresentationFormat>Widescreen</PresentationFormat>
  <Paragraphs>38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Marker Felt Thin</vt:lpstr>
      <vt:lpstr>Office Theme</vt:lpstr>
      <vt:lpstr>Beyond the Border</vt:lpstr>
      <vt:lpstr>Shading Project- ”BEYOND THE BORDER”</vt:lpstr>
      <vt:lpstr>“Beyond the Border” Instructions</vt:lpstr>
      <vt:lpstr>“Beyond the Border” Instructions</vt:lpstr>
      <vt:lpstr>“Beyond the Border” Instructions</vt:lpstr>
      <vt:lpstr>PowerPoint Presentation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Beyond the Border</dc:title>
  <dc:creator>Alyssa Harper</dc:creator>
  <cp:lastModifiedBy>Alyssa Harper</cp:lastModifiedBy>
  <cp:revision>1</cp:revision>
  <dcterms:created xsi:type="dcterms:W3CDTF">2018-08-06T01:18:25Z</dcterms:created>
  <dcterms:modified xsi:type="dcterms:W3CDTF">2018-08-06T01:20:08Z</dcterms:modified>
</cp:coreProperties>
</file>