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62" r:id="rId4"/>
    <p:sldId id="263" r:id="rId5"/>
    <p:sldId id="265" r:id="rId6"/>
    <p:sldId id="264" r:id="rId7"/>
    <p:sldId id="278" r:id="rId8"/>
    <p:sldId id="279" r:id="rId9"/>
    <p:sldId id="266" r:id="rId10"/>
    <p:sldId id="267" r:id="rId11"/>
    <p:sldId id="268" r:id="rId12"/>
    <p:sldId id="269" r:id="rId13"/>
    <p:sldId id="281" r:id="rId14"/>
    <p:sldId id="280" r:id="rId15"/>
    <p:sldId id="270" r:id="rId16"/>
    <p:sldId id="27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156"/>
  </p:normalViewPr>
  <p:slideViewPr>
    <p:cSldViewPr snapToGrid="0" snapToObjects="1">
      <p:cViewPr varScale="1">
        <p:scale>
          <a:sx n="73" d="100"/>
          <a:sy n="73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55823-CF42-B54E-BF7D-570C746F9A80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E5EB1-CC85-9844-B680-6D4495F4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5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1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9DB84-52E1-C240-9A84-3C0279472E97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2DF4-FA9B-9440-9D18-AB1C7BF7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2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638"/>
            <a:ext cx="7772400" cy="1029444"/>
          </a:xfrm>
        </p:spPr>
        <p:txBody>
          <a:bodyPr/>
          <a:lstStyle/>
          <a:p>
            <a:r>
              <a:rPr lang="en-US" dirty="0" smtClean="0"/>
              <a:t>Edward </a:t>
            </a:r>
            <a:r>
              <a:rPr lang="en-US" dirty="0" err="1" smtClean="0"/>
              <a:t>Gorey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7102"/>
            <a:ext cx="8140754" cy="1752600"/>
          </a:xfrm>
        </p:spPr>
        <p:txBody>
          <a:bodyPr>
            <a:normAutofit/>
          </a:bodyPr>
          <a:lstStyle/>
          <a:p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Dreams and Nightmares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99" y="1975968"/>
            <a:ext cx="6122455" cy="48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ward_gorey_der_westfl_gel_4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3" y="0"/>
            <a:ext cx="7716230" cy="6394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4581" y="6210160"/>
            <a:ext cx="5619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=8XxVhPuUza0</a:t>
            </a:r>
          </a:p>
        </p:txBody>
      </p:sp>
    </p:spTree>
    <p:extLst>
      <p:ext uri="{BB962C8B-B14F-4D97-AF65-F5344CB8AC3E}">
        <p14:creationId xmlns:p14="http://schemas.microsoft.com/office/powerpoint/2010/main" val="25581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ard_gorey_der_westfl_gel_5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8" y="32043"/>
            <a:ext cx="7859670" cy="65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ard_gorey_der_westfl_gel_2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4" y="0"/>
            <a:ext cx="7678264" cy="6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784" y="420752"/>
            <a:ext cx="8053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STEPS:</a:t>
            </a:r>
          </a:p>
          <a:p>
            <a:endParaRPr lang="en-US" dirty="0"/>
          </a:p>
          <a:p>
            <a:r>
              <a:rPr lang="en-US" dirty="0" smtClean="0"/>
              <a:t>Complete worksheet</a:t>
            </a:r>
          </a:p>
          <a:p>
            <a:r>
              <a:rPr lang="en-US" dirty="0" smtClean="0"/>
              <a:t>(After approval) Enlarge BEST design on 8 ½ x 11 but SIMPLIFY  </a:t>
            </a:r>
          </a:p>
          <a:p>
            <a:r>
              <a:rPr lang="en-US" dirty="0" smtClean="0"/>
              <a:t>Transfer to scratchboard</a:t>
            </a:r>
          </a:p>
          <a:p>
            <a:r>
              <a:rPr lang="en-US" dirty="0" smtClean="0"/>
              <a:t>Find areas that need to be the lightest and scratch off those areas FIRST, then work on areas with increasingly dark values.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6"/>
          <a:stretch/>
        </p:blipFill>
        <p:spPr>
          <a:xfrm>
            <a:off x="4589586" y="2856523"/>
            <a:ext cx="4413738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3"/>
          <a:stretch/>
        </p:blipFill>
        <p:spPr>
          <a:xfrm>
            <a:off x="129930" y="2856523"/>
            <a:ext cx="4371731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n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77" y="0"/>
            <a:ext cx="5052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-with-edward-go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12"/>
            <a:ext cx="9144000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54" y="457201"/>
            <a:ext cx="78603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/>
              <a:t>What We Will Be Doing</a:t>
            </a:r>
            <a:r>
              <a:rPr lang="mr-IN" sz="4500" dirty="0" smtClean="0"/>
              <a:t>…</a:t>
            </a:r>
            <a:endParaRPr lang="en-US"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738554" y="1565031"/>
            <a:ext cx="800100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Create a list of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97877" y="1565031"/>
            <a:ext cx="8001000" cy="512403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u="sng" cap="small" dirty="0">
                <a:effectLst/>
                <a:latin typeface="Avenir Book" charset="0"/>
                <a:ea typeface="Avenir Book" charset="0"/>
                <a:cs typeface="Avenir Book" charset="0"/>
              </a:rPr>
              <a:t>STEPS TO FOLLOW:</a:t>
            </a:r>
            <a:endParaRPr lang="en-US" sz="2000" dirty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285750" algn="l"/>
              </a:tabLst>
            </a:pP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Take some time to describe at least three previous dreams you have had on the handout given to you.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285750" algn="l"/>
              </a:tabLst>
            </a:pP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Next, underline all the descriptive nouns within your paragraphs.  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285750" algn="l"/>
              </a:tabLst>
            </a:pP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Then you will get photographic images of your descriptive nouns from online and copy them to a one-page word document.   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285750" algn="l"/>
              </a:tabLst>
            </a:pP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You will print out this one page and use the images you printed to create 3 thumbnail sketches using your dreams as your subject matter.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285750" algn="l"/>
              </a:tabLst>
            </a:pP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Then </a:t>
            </a:r>
            <a:r>
              <a:rPr lang="en-US" sz="2000" dirty="0" smtClean="0">
                <a:effectLst/>
                <a:latin typeface="Avenir Book" charset="0"/>
                <a:ea typeface="Avenir Book" charset="0"/>
                <a:cs typeface="Avenir Book" charset="0"/>
              </a:rPr>
              <a:t>Mrs. Harper will </a:t>
            </a: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help you to look over and pick the best sketch to create for your larger composition.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285750" algn="l"/>
              </a:tabLst>
            </a:pP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Then you will draw your best idea onto the 9x12 paper in pencil.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  <a:tab pos="285750" algn="l"/>
              </a:tabLst>
            </a:pPr>
            <a:r>
              <a:rPr lang="en-US" sz="2000" dirty="0">
                <a:effectLst/>
                <a:latin typeface="Avenir Book" charset="0"/>
                <a:ea typeface="Avenir Book" charset="0"/>
                <a:cs typeface="Avenir Book" charset="0"/>
              </a:rPr>
              <a:t>Finally, you will use </a:t>
            </a:r>
            <a:r>
              <a:rPr lang="en-US" sz="2000" dirty="0" smtClean="0">
                <a:effectLst/>
                <a:latin typeface="Avenir Book" charset="0"/>
                <a:ea typeface="Avenir Book" charset="0"/>
                <a:cs typeface="Avenir Book" charset="0"/>
              </a:rPr>
              <a:t>an ebony pencil to transfer design to scratchboard. </a:t>
            </a:r>
            <a:endParaRPr lang="en-US" sz="2000" dirty="0"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charset="0"/>
                <a:ea typeface="Times New Roman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48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580292"/>
            <a:ext cx="837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Who is Edward Gorey?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3723" y="1582615"/>
            <a:ext cx="2989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Born 1925 in Chicago, died in 2000. </a:t>
            </a:r>
          </a:p>
          <a:p>
            <a:endParaRPr lang="en-US" dirty="0"/>
          </a:p>
          <a:p>
            <a:r>
              <a:rPr lang="en-US" dirty="0" smtClean="0"/>
              <a:t>Author and Illustrator- Worked with “Pen and Ink” to create dark, drawings to go with  his offbeat tales.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1736677"/>
            <a:ext cx="521208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989e2fc83e3e633f9cc2914791f1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1" y="-105159"/>
            <a:ext cx="7845813" cy="69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ard Gorey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03" y="187777"/>
            <a:ext cx="4446650" cy="63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ard Gorey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ard Gorey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7" y="0"/>
            <a:ext cx="4740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84" y="685800"/>
            <a:ext cx="80713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What are some features that all of his work share?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8411" y="298939"/>
            <a:ext cx="99177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are some features that all of his work share?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406" y="954247"/>
            <a:ext cx="807133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Range of </a:t>
            </a:r>
            <a:r>
              <a:rPr lang="en-US" sz="2000" b="1" dirty="0" smtClean="0"/>
              <a:t>Values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Implied </a:t>
            </a:r>
            <a:r>
              <a:rPr lang="en-US" sz="2000" b="1" dirty="0" smtClean="0"/>
              <a:t>Texture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Whimsical Combinations of Objects</a:t>
            </a:r>
          </a:p>
          <a:p>
            <a:pPr algn="ctr"/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/>
              <a:t>Crosshatching</a:t>
            </a:r>
            <a:r>
              <a:rPr lang="en-US" sz="2000" dirty="0" smtClean="0"/>
              <a:t> and </a:t>
            </a:r>
            <a:r>
              <a:rPr lang="en-US" sz="2000" b="1" dirty="0" smtClean="0"/>
              <a:t>Stippling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" y="4278342"/>
            <a:ext cx="2315469" cy="247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2784"/>
          <a:stretch/>
        </p:blipFill>
        <p:spPr>
          <a:xfrm>
            <a:off x="6583354" y="4331097"/>
            <a:ext cx="2437659" cy="2394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3" t="20964" r="5118" b="6410"/>
          <a:stretch/>
        </p:blipFill>
        <p:spPr>
          <a:xfrm rot="5400000">
            <a:off x="7089532" y="2311668"/>
            <a:ext cx="1547497" cy="2237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t="20964" r="59724" b="6410"/>
          <a:stretch/>
        </p:blipFill>
        <p:spPr>
          <a:xfrm rot="5400000">
            <a:off x="486713" y="2256240"/>
            <a:ext cx="1517672" cy="223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156909" y="1307118"/>
            <a:ext cx="4710815" cy="8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ard Gore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"/>
            <a:ext cx="914400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8993</TotalTime>
  <Words>262</Words>
  <Application>Microsoft Macintosh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Avenir Book</vt:lpstr>
      <vt:lpstr>Calibri</vt:lpstr>
      <vt:lpstr>Mangal</vt:lpstr>
      <vt:lpstr>Times New Roman</vt:lpstr>
      <vt:lpstr>Arial</vt:lpstr>
      <vt:lpstr>Office Theme</vt:lpstr>
      <vt:lpstr>Edward Gorey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Gorey</dc:title>
  <dc:creator>CJA11288</dc:creator>
  <cp:lastModifiedBy>Microsoft Office User</cp:lastModifiedBy>
  <cp:revision>20</cp:revision>
  <dcterms:created xsi:type="dcterms:W3CDTF">2013-01-08T13:35:28Z</dcterms:created>
  <dcterms:modified xsi:type="dcterms:W3CDTF">2018-03-01T17:47:04Z</dcterms:modified>
</cp:coreProperties>
</file>