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72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156"/>
  </p:normalViewPr>
  <p:slideViewPr>
    <p:cSldViewPr snapToGrid="0" snapToObjects="1">
      <p:cViewPr varScale="1">
        <p:scale>
          <a:sx n="73" d="100"/>
          <a:sy n="73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7B532-4457-774E-A29E-48C9D0FCBCE1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7D332-E8C8-524F-97B6-9361925F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1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7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7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2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6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9E77-EEB8-2A48-95A6-65FB6B5F50C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1C39A-A3D1-5B44-AB6A-2F4B0EFF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and Principles Of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5835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element of art made up of three properties: hue, value, and intensity. </a:t>
            </a:r>
            <a:endParaRPr lang="en-US" dirty="0" smtClean="0"/>
          </a:p>
          <a:p>
            <a:r>
              <a:rPr lang="en-US" dirty="0"/>
              <a:t>Hue: name of color </a:t>
            </a:r>
          </a:p>
          <a:p>
            <a:r>
              <a:rPr lang="en-US" dirty="0"/>
              <a:t>Value: hue’s lightness and darkness (a color’s value </a:t>
            </a:r>
          </a:p>
          <a:p>
            <a:r>
              <a:rPr lang="en-US" dirty="0"/>
              <a:t>changes when white or black is added) </a:t>
            </a:r>
          </a:p>
          <a:p>
            <a:r>
              <a:rPr lang="en-US" dirty="0"/>
              <a:t>Intensity: quality of brightness and purity (high </a:t>
            </a:r>
          </a:p>
          <a:p>
            <a:r>
              <a:rPr lang="en-US" dirty="0"/>
              <a:t>intensity= color is strong and bright; low intensity= color is faint and dull)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9758" y="1541536"/>
            <a:ext cx="6274189" cy="39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7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42892" cy="4351338"/>
          </a:xfrm>
        </p:spPr>
        <p:txBody>
          <a:bodyPr/>
          <a:lstStyle/>
          <a:p>
            <a:r>
              <a:rPr lang="en-US" dirty="0"/>
              <a:t>An element of art that refers to the way things feel, or look as if they might feel if touched.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7529" y="1072783"/>
            <a:ext cx="6431818" cy="47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3" y="189798"/>
            <a:ext cx="8686799" cy="6468893"/>
          </a:xfrm>
        </p:spPr>
      </p:pic>
    </p:spTree>
    <p:extLst>
      <p:ext uri="{BB962C8B-B14F-4D97-AF65-F5344CB8AC3E}">
        <p14:creationId xmlns:p14="http://schemas.microsoft.com/office/powerpoint/2010/main" val="182555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5" y="514718"/>
            <a:ext cx="9456775" cy="56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1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3" y="189798"/>
            <a:ext cx="8686799" cy="6468893"/>
          </a:xfrm>
        </p:spPr>
      </p:pic>
    </p:spTree>
    <p:extLst>
      <p:ext uri="{BB962C8B-B14F-4D97-AF65-F5344CB8AC3E}">
        <p14:creationId xmlns:p14="http://schemas.microsoft.com/office/powerpoint/2010/main" val="160893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drawing paper laid out Horizontally.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Measure length of paper, then divide number by 2. Make a mark here.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lines from bottom right corner and bottom left corner up to this mark. Turn paper upside down and repeat.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Flip paper and repeat steps so that both sides (front and back) line up. Write Vocab on back.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1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element of art defined by </a:t>
            </a:r>
            <a:r>
              <a:rPr lang="en-US" u="sng" dirty="0"/>
              <a:t>a point moving in space. Line may be two-or three-dimensional</a:t>
            </a:r>
            <a:r>
              <a:rPr lang="en-US" dirty="0"/>
              <a:t>, descriptive, implied, or abstract.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3" y="2637692"/>
            <a:ext cx="5285687" cy="40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element of art that is two-dimensional, flat, or limited to height and width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77" y="3024553"/>
            <a:ext cx="6471138" cy="36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74477" cy="4351338"/>
          </a:xfrm>
        </p:spPr>
        <p:txBody>
          <a:bodyPr/>
          <a:lstStyle/>
          <a:p>
            <a:r>
              <a:rPr lang="en-US" dirty="0"/>
              <a:t>An element of art that is </a:t>
            </a:r>
            <a:r>
              <a:rPr lang="en-US" u="sng" dirty="0"/>
              <a:t>three-dimensional and encloses volume; includes height, width AND </a:t>
            </a:r>
            <a:r>
              <a:rPr lang="en-US" u="sng" dirty="0" smtClean="0"/>
              <a:t>depth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1" y="2135737"/>
            <a:ext cx="6827520" cy="45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67908" cy="4351338"/>
          </a:xfrm>
        </p:spPr>
        <p:txBody>
          <a:bodyPr/>
          <a:lstStyle/>
          <a:p>
            <a:r>
              <a:rPr lang="en-US" u="sng" dirty="0"/>
              <a:t>The lightness or darkness of tones or colors</a:t>
            </a:r>
            <a:r>
              <a:rPr lang="en-US" dirty="0"/>
              <a:t>. White is the lightest value; black is the darkest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60" y="1318845"/>
            <a:ext cx="6414427" cy="40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An element of </a:t>
            </a:r>
            <a:r>
              <a:rPr lang="en-US" u="sng" dirty="0"/>
              <a:t>art by which positive and negative areas are defined </a:t>
            </a:r>
            <a:r>
              <a:rPr lang="en-US" dirty="0"/>
              <a:t>or a sense of depth achieved in a work of art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2" y="2836780"/>
            <a:ext cx="6650970" cy="37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273</Words>
  <Application>Microsoft Macintosh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Elements and Principles Of Design</vt:lpstr>
      <vt:lpstr>PowerPoint Presentation</vt:lpstr>
      <vt:lpstr>PowerPoint Presentation</vt:lpstr>
      <vt:lpstr>How To:</vt:lpstr>
      <vt:lpstr>Line</vt:lpstr>
      <vt:lpstr>Shape</vt:lpstr>
      <vt:lpstr>Form</vt:lpstr>
      <vt:lpstr>Value</vt:lpstr>
      <vt:lpstr>Space</vt:lpstr>
      <vt:lpstr>Color</vt:lpstr>
      <vt:lpstr>Texture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and Principles Of Design</dc:title>
  <dc:creator>Microsoft Office User</dc:creator>
  <cp:lastModifiedBy>Microsoft Office User</cp:lastModifiedBy>
  <cp:revision>7</cp:revision>
  <dcterms:created xsi:type="dcterms:W3CDTF">2017-10-10T12:35:29Z</dcterms:created>
  <dcterms:modified xsi:type="dcterms:W3CDTF">2017-10-17T15:38:11Z</dcterms:modified>
</cp:coreProperties>
</file>