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264" r:id="rId4"/>
    <p:sldId id="263" r:id="rId5"/>
    <p:sldId id="265" r:id="rId6"/>
    <p:sldId id="274" r:id="rId7"/>
    <p:sldId id="275" r:id="rId8"/>
    <p:sldId id="257" r:id="rId9"/>
    <p:sldId id="259" r:id="rId10"/>
    <p:sldId id="258" r:id="rId11"/>
    <p:sldId id="260" r:id="rId12"/>
    <p:sldId id="261" r:id="rId13"/>
    <p:sldId id="262" r:id="rId14"/>
    <p:sldId id="266" r:id="rId15"/>
    <p:sldId id="267" r:id="rId16"/>
    <p:sldId id="268" r:id="rId17"/>
    <p:sldId id="269" r:id="rId18"/>
    <p:sldId id="270" r:id="rId19"/>
    <p:sldId id="271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194"/>
  </p:normalViewPr>
  <p:slideViewPr>
    <p:cSldViewPr snapToGrid="0" snapToObjects="1">
      <p:cViewPr varScale="1">
        <p:scale>
          <a:sx n="73" d="100"/>
          <a:sy n="73" d="100"/>
        </p:scale>
        <p:origin x="15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5CCAB-F2AE-4447-A546-365979EA409C}" type="datetimeFigureOut">
              <a:rPr lang="en-US" smtClean="0"/>
              <a:t>1/16/19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CA8AF-6CB9-774F-A6EC-88377B803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05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1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5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5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9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1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5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9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7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0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6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302E1-27A8-6F44-80D8-E344049C6DE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1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1321" y="-1224365"/>
            <a:ext cx="7301357" cy="9333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539" y="793994"/>
            <a:ext cx="7772400" cy="1470025"/>
          </a:xfrm>
        </p:spPr>
        <p:txBody>
          <a:bodyPr>
            <a:normAutofit/>
          </a:bodyPr>
          <a:lstStyle/>
          <a:p>
            <a:r>
              <a:rPr lang="en-US" sz="7000" b="1" dirty="0" smtClean="0">
                <a:solidFill>
                  <a:schemeClr val="tx2">
                    <a:lumMod val="75000"/>
                  </a:schemeClr>
                </a:solidFill>
              </a:rPr>
              <a:t>Exotic Environments</a:t>
            </a:r>
            <a:endParaRPr lang="en-US" sz="7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2390205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Using Line to Create Value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8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zentangle-illustrator-brushes-free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746"/>
            <a:ext cx="9144000" cy="46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d6fa6aa3b3c84ae7d578ce7f0630e2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63" y="0"/>
            <a:ext cx="6879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60721cd808e7d9cae48e68d35fb161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93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pider_man_movie_by_ram_by_ramstudios1-d5q45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9" y="94080"/>
            <a:ext cx="9278768" cy="661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Be Doing: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Day 1:</a:t>
            </a:r>
            <a:br>
              <a:rPr lang="en-US" dirty="0" smtClean="0"/>
            </a:br>
            <a:r>
              <a:rPr lang="en-US" dirty="0" smtClean="0"/>
              <a:t>Practice creating Value! Complete the handout- Create value scales with </a:t>
            </a:r>
            <a:r>
              <a:rPr lang="en-US" dirty="0" smtClean="0"/>
              <a:t> </a:t>
            </a:r>
            <a:r>
              <a:rPr lang="en-US" dirty="0" smtClean="0"/>
              <a:t>values using different patterns, textures, and markings</a:t>
            </a:r>
          </a:p>
          <a:p>
            <a:endParaRPr lang="en-US" dirty="0"/>
          </a:p>
          <a:p>
            <a:r>
              <a:rPr lang="en-US" dirty="0" smtClean="0"/>
              <a:t>Day 2: Look through magazines and draw </a:t>
            </a:r>
            <a:r>
              <a:rPr lang="en-US" dirty="0" smtClean="0"/>
              <a:t>8- 10 </a:t>
            </a:r>
            <a:r>
              <a:rPr lang="en-US" dirty="0" smtClean="0"/>
              <a:t>different </a:t>
            </a:r>
            <a:r>
              <a:rPr lang="en-US" dirty="0" smtClean="0"/>
              <a:t>leaves. PICTURES MUST HAVE DETAIL. Only use LARGE photos. </a:t>
            </a:r>
          </a:p>
          <a:p>
            <a:endParaRPr lang="en-US" dirty="0"/>
          </a:p>
          <a:p>
            <a:r>
              <a:rPr lang="en-US" dirty="0" smtClean="0"/>
              <a:t>Day 3: Pick favorite </a:t>
            </a:r>
            <a:r>
              <a:rPr lang="en-US" dirty="0" smtClean="0"/>
              <a:t>7 </a:t>
            </a:r>
            <a:r>
              <a:rPr lang="en-US" dirty="0" smtClean="0"/>
              <a:t>and draw leaves/flowers to fill each ½ sheet of paper. MUST FILL PAGE. </a:t>
            </a:r>
            <a:r>
              <a:rPr lang="en-US" b="1" dirty="0" smtClean="0"/>
              <a:t>Each should be a different value. </a:t>
            </a:r>
          </a:p>
          <a:p>
            <a:endParaRPr lang="en-US" dirty="0"/>
          </a:p>
          <a:p>
            <a:r>
              <a:rPr lang="en-US" dirty="0" smtClean="0"/>
              <a:t>Day 4: Create Watercolor wash on background. While paper is drying, cut out each leave/ flower and try different compositions. </a:t>
            </a:r>
          </a:p>
        </p:txBody>
      </p:sp>
    </p:spTree>
    <p:extLst>
      <p:ext uri="{BB962C8B-B14F-4D97-AF65-F5344CB8AC3E}">
        <p14:creationId xmlns:p14="http://schemas.microsoft.com/office/powerpoint/2010/main" val="5755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Be Doing: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Day 1:</a:t>
            </a:r>
            <a:br>
              <a:rPr lang="en-US" dirty="0" smtClean="0"/>
            </a:br>
            <a:r>
              <a:rPr lang="en-US" dirty="0" smtClean="0"/>
              <a:t>Practice Value! Create value scales with 6 values using different patterns, textures, and markings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7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Be Doing: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Day 2: Look through magazines and draw 7 different leaves. PICTURES MUST HAVE DETAIL. Only use LARGE photos.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Be Doing: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Day 3: Pick favorite 5 and draw leaves/flowers to fill each ½ sheet of paper. MUST FILL PAGE.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43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You Will Be Doing: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2" y="1143000"/>
            <a:ext cx="8493370" cy="3399693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Day 4: DEMO WATER COLOR</a:t>
            </a:r>
          </a:p>
          <a:p>
            <a:endParaRPr lang="en-US" sz="2600" dirty="0"/>
          </a:p>
          <a:p>
            <a:r>
              <a:rPr lang="en-US" sz="2600" dirty="0" smtClean="0"/>
              <a:t>Pick Color Scheme:</a:t>
            </a:r>
          </a:p>
          <a:p>
            <a:r>
              <a:rPr lang="en-US" sz="2600" dirty="0" smtClean="0"/>
              <a:t>If most of your flowers/leaves are WARM (Red, Orange, Yellow), paint a COOL background (Blue, Green, Purple). </a:t>
            </a:r>
          </a:p>
          <a:p>
            <a:endParaRPr lang="en-US" sz="2600" dirty="0"/>
          </a:p>
          <a:p>
            <a:r>
              <a:rPr lang="en-US" sz="2600" dirty="0"/>
              <a:t>If most of your flowers/leaves are COOL background (Blue, Green, </a:t>
            </a:r>
            <a:r>
              <a:rPr lang="en-US" sz="2600" dirty="0" smtClean="0"/>
              <a:t>Purple), paint a WARM </a:t>
            </a:r>
            <a:r>
              <a:rPr lang="en-US" sz="2600" dirty="0"/>
              <a:t>(Red, Orange, Yellow</a:t>
            </a:r>
            <a:r>
              <a:rPr lang="en-US" sz="2600" dirty="0" smtClean="0"/>
              <a:t>) background. </a:t>
            </a:r>
            <a:endParaRPr lang="en-US" sz="2600" dirty="0"/>
          </a:p>
          <a:p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4415692"/>
            <a:ext cx="5715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Be Doing: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0074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Day 4</a:t>
            </a:r>
            <a:r>
              <a:rPr lang="en-US" dirty="0"/>
              <a:t> </a:t>
            </a:r>
            <a:r>
              <a:rPr lang="en-US" dirty="0" smtClean="0"/>
              <a:t>Continued:</a:t>
            </a:r>
            <a:endParaRPr lang="en-US" dirty="0"/>
          </a:p>
          <a:p>
            <a:r>
              <a:rPr lang="en-US" dirty="0" smtClean="0"/>
              <a:t>Create Watercolor wash on background. While paper is drying, cut out each leave/ flower and try different compositions. </a:t>
            </a:r>
          </a:p>
          <a:p>
            <a:endParaRPr lang="en-US" dirty="0"/>
          </a:p>
          <a:p>
            <a:r>
              <a:rPr lang="en-US" dirty="0" smtClean="0"/>
              <a:t>Arrangement Must:</a:t>
            </a:r>
          </a:p>
          <a:p>
            <a:pPr lvl="1"/>
            <a:r>
              <a:rPr lang="en-US" dirty="0" smtClean="0"/>
              <a:t>Alternate colors (2 Blues should not be right next to each other)</a:t>
            </a:r>
          </a:p>
          <a:p>
            <a:pPr lvl="1"/>
            <a:r>
              <a:rPr lang="en-US" dirty="0" smtClean="0"/>
              <a:t>Extend off the page on EACH side (ALL 4)</a:t>
            </a:r>
          </a:p>
          <a:p>
            <a:pPr lvl="1"/>
            <a:r>
              <a:rPr lang="en-US" dirty="0" smtClean="0"/>
              <a:t>Overlap in at least 1 place</a:t>
            </a:r>
          </a:p>
          <a:p>
            <a:pPr lvl="1"/>
            <a:r>
              <a:rPr lang="en-US" dirty="0" smtClean="0"/>
              <a:t>MUST NOT BE FLOATING (Give everything stems)</a:t>
            </a:r>
          </a:p>
        </p:txBody>
      </p:sp>
    </p:spTree>
    <p:extLst>
      <p:ext uri="{BB962C8B-B14F-4D97-AF65-F5344CB8AC3E}">
        <p14:creationId xmlns:p14="http://schemas.microsoft.com/office/powerpoint/2010/main" val="8007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709" y="0"/>
            <a:ext cx="5198902" cy="6922375"/>
          </a:xfrm>
        </p:spPr>
      </p:pic>
    </p:spTree>
    <p:extLst>
      <p:ext uri="{BB962C8B-B14F-4D97-AF65-F5344CB8AC3E}">
        <p14:creationId xmlns:p14="http://schemas.microsoft.com/office/powerpoint/2010/main" val="69441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1321" y="-1224365"/>
            <a:ext cx="7301357" cy="933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7-step-value-sca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3263"/>
            <a:ext cx="9144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Value?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683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Value is the range of light to dark</a:t>
            </a:r>
            <a:endParaRPr lang="en-US" dirty="0"/>
          </a:p>
        </p:txBody>
      </p:sp>
      <p:pic>
        <p:nvPicPr>
          <p:cNvPr id="4" name="Picture 3" descr="7-step-value-sca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216"/>
            <a:ext cx="9144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14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an artist use lines to show value?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4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6221" y="274638"/>
            <a:ext cx="5331558" cy="30620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04" y="3761581"/>
            <a:ext cx="2933700" cy="276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896" y="3657202"/>
            <a:ext cx="28448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200" y="3774281"/>
            <a:ext cx="29464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22031"/>
            <a:ext cx="8393252" cy="5398477"/>
          </a:xfrm>
        </p:spPr>
      </p:pic>
    </p:spTree>
    <p:extLst>
      <p:ext uri="{BB962C8B-B14F-4D97-AF65-F5344CB8AC3E}">
        <p14:creationId xmlns:p14="http://schemas.microsoft.com/office/powerpoint/2010/main" val="14216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value-worksheet-comple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77" y="133519"/>
            <a:ext cx="5480649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5a779964e5f59eb22065f394fbfdb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245</Words>
  <Application>Microsoft Macintosh PowerPoint</Application>
  <PresentationFormat>On-screen Show (4:3)</PresentationFormat>
  <Paragraphs>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Exotic Environments</vt:lpstr>
      <vt:lpstr>PowerPoint Presentation</vt:lpstr>
      <vt:lpstr>PowerPoint Presentation</vt:lpstr>
      <vt:lpstr>What is Value?</vt:lpstr>
      <vt:lpstr>How can an artist use lines to show value?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You Will Be Doing:</vt:lpstr>
      <vt:lpstr>What You Will Be Doing:</vt:lpstr>
      <vt:lpstr>What You Will Be Doing:</vt:lpstr>
      <vt:lpstr>What You Will Be Doing:</vt:lpstr>
      <vt:lpstr>What You Will Be Doing:</vt:lpstr>
      <vt:lpstr>What You Will Be Doing: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“Zentangle” Hands</dc:title>
  <dc:creator>Donny Harper</dc:creator>
  <cp:lastModifiedBy>Alyssa Harper</cp:lastModifiedBy>
  <cp:revision>11</cp:revision>
  <dcterms:created xsi:type="dcterms:W3CDTF">2017-07-26T01:41:10Z</dcterms:created>
  <dcterms:modified xsi:type="dcterms:W3CDTF">2019-01-16T20:51:39Z</dcterms:modified>
</cp:coreProperties>
</file>