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5" r:id="rId5"/>
    <p:sldId id="266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7"/>
    <p:restoredTop sz="94156"/>
  </p:normalViewPr>
  <p:slideViewPr>
    <p:cSldViewPr snapToGrid="0" snapToObjects="1">
      <p:cViewPr varScale="1">
        <p:scale>
          <a:sx n="73" d="100"/>
          <a:sy n="7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952F7-38A2-3B47-823B-9B95E0C96EFE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3257D-6F8A-B747-9AAD-E5A7D2EF8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7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8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2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9C371-F2C1-B843-BF62-6FCF6EBF1829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4F5F-CCC6-E640-A7E9-B9712FC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7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0" b="4027"/>
          <a:stretch/>
        </p:blipFill>
        <p:spPr>
          <a:xfrm rot="5400000">
            <a:off x="-443460" y="-4013200"/>
            <a:ext cx="11659695" cy="15230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Literal Word Art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178089"/>
            <a:ext cx="10515600" cy="1325563"/>
          </a:xfrm>
        </p:spPr>
        <p:txBody>
          <a:bodyPr/>
          <a:lstStyle/>
          <a:p>
            <a:r>
              <a:rPr lang="en-US" smtClean="0"/>
              <a:t>History of Papercutting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503652"/>
            <a:ext cx="6608619" cy="4888490"/>
          </a:xfrm>
        </p:spPr>
        <p:txBody>
          <a:bodyPr>
            <a:normAutofit/>
          </a:bodyPr>
          <a:lstStyle/>
          <a:p>
            <a:r>
              <a:rPr lang="en-US" dirty="0"/>
              <a:t>Paper cut art appeared during the Han Dynasty </a:t>
            </a:r>
            <a:r>
              <a:rPr lang="en-US" dirty="0" smtClean="0"/>
              <a:t>around 400 AD </a:t>
            </a:r>
            <a:r>
              <a:rPr lang="en-US" dirty="0" smtClean="0"/>
              <a:t>after paper was invented.</a:t>
            </a:r>
            <a:endParaRPr lang="en-US" dirty="0" smtClean="0"/>
          </a:p>
          <a:p>
            <a:r>
              <a:rPr lang="en-US" dirty="0" smtClean="0"/>
              <a:t>Although the process is popular in many European countries, t</a:t>
            </a:r>
            <a:r>
              <a:rPr lang="en-US" dirty="0" smtClean="0"/>
              <a:t>he </a:t>
            </a:r>
            <a:r>
              <a:rPr lang="en-US" dirty="0"/>
              <a:t>knowledge of </a:t>
            </a:r>
            <a:r>
              <a:rPr lang="en-US" dirty="0" smtClean="0"/>
              <a:t>paper </a:t>
            </a:r>
            <a:r>
              <a:rPr lang="en-US" dirty="0"/>
              <a:t>making did not reach Europe until the </a:t>
            </a:r>
            <a:r>
              <a:rPr lang="en-US" dirty="0" smtClean="0"/>
              <a:t>1300’s so </a:t>
            </a:r>
            <a:r>
              <a:rPr lang="en-US" dirty="0"/>
              <a:t>papercutting could only have arrived after that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875" y="219652"/>
            <a:ext cx="4664887" cy="3084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195" y="3582999"/>
            <a:ext cx="4631350" cy="304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9" y="152834"/>
            <a:ext cx="6394142" cy="41775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115" y="372847"/>
            <a:ext cx="5292436" cy="626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Else Have We Seen Paper Cuttings?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Else Have We Seen Paper Cuttings?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75" y="1690688"/>
            <a:ext cx="706949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52078"/>
            <a:ext cx="3561888" cy="282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27" y="216115"/>
            <a:ext cx="5821748" cy="42935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27" y="2609111"/>
            <a:ext cx="5643419" cy="404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65" y="198900"/>
            <a:ext cx="4154806" cy="64352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51" y="1154343"/>
            <a:ext cx="7834416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be doing: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page into </a:t>
            </a:r>
            <a:r>
              <a:rPr lang="en-US" dirty="0" smtClean="0"/>
              <a:t>1/4ths</a:t>
            </a:r>
            <a:endParaRPr lang="en-US" dirty="0" smtClean="0"/>
          </a:p>
          <a:p>
            <a:r>
              <a:rPr lang="en-US" dirty="0" smtClean="0"/>
              <a:t>Choose 4 different words and draw (and color) them in the shape of the word they represent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Helpful Hints:</a:t>
            </a:r>
            <a:endParaRPr lang="en-US" b="1" dirty="0"/>
          </a:p>
          <a:p>
            <a:r>
              <a:rPr lang="en-US" dirty="0" smtClean="0"/>
              <a:t>Think about how different colors might make your work stronger. </a:t>
            </a:r>
          </a:p>
          <a:p>
            <a:r>
              <a:rPr lang="en-US" dirty="0" smtClean="0"/>
              <a:t>Start by drawing the basic shape, then fill with the word using “bubble letters”. This will help you fill the space. </a:t>
            </a:r>
          </a:p>
        </p:txBody>
      </p:sp>
    </p:spTree>
    <p:extLst>
      <p:ext uri="{BB962C8B-B14F-4D97-AF65-F5344CB8AC3E}">
        <p14:creationId xmlns:p14="http://schemas.microsoft.com/office/powerpoint/2010/main" val="14037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23" y="-2657115"/>
            <a:ext cx="6822831" cy="9641262"/>
          </a:xfrm>
        </p:spPr>
      </p:pic>
    </p:spTree>
    <p:extLst>
      <p:ext uri="{BB962C8B-B14F-4D97-AF65-F5344CB8AC3E}">
        <p14:creationId xmlns:p14="http://schemas.microsoft.com/office/powerpoint/2010/main" val="2044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138</Words>
  <Application>Microsoft Macintosh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Office Theme</vt:lpstr>
      <vt:lpstr>Literal Word Art</vt:lpstr>
      <vt:lpstr>History of Papercutting</vt:lpstr>
      <vt:lpstr>PowerPoint Presentation</vt:lpstr>
      <vt:lpstr>Where Else Have We Seen Paper Cuttings?</vt:lpstr>
      <vt:lpstr>Where Else Have We Seen Paper Cuttings?</vt:lpstr>
      <vt:lpstr>PowerPoint Presentation</vt:lpstr>
      <vt:lpstr>PowerPoint Presentation</vt:lpstr>
      <vt:lpstr>What you will be doing: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Literal Word Cuts</dc:title>
  <dc:creator>Microsoft Office User</dc:creator>
  <cp:lastModifiedBy>Microsoft Office User</cp:lastModifiedBy>
  <cp:revision>8</cp:revision>
  <dcterms:created xsi:type="dcterms:W3CDTF">2017-09-17T15:33:58Z</dcterms:created>
  <dcterms:modified xsi:type="dcterms:W3CDTF">2018-02-11T19:55:43Z</dcterms:modified>
</cp:coreProperties>
</file>