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70" r:id="rId2"/>
    <p:sldId id="280" r:id="rId3"/>
    <p:sldId id="281" r:id="rId4"/>
    <p:sldId id="277" r:id="rId5"/>
    <p:sldId id="279" r:id="rId6"/>
    <p:sldId id="278" r:id="rId7"/>
    <p:sldId id="274" r:id="rId8"/>
    <p:sldId id="276" r:id="rId9"/>
    <p:sldId id="256" r:id="rId10"/>
    <p:sldId id="271" r:id="rId11"/>
    <p:sldId id="272" r:id="rId12"/>
    <p:sldId id="269" r:id="rId13"/>
    <p:sldId id="266" r:id="rId14"/>
    <p:sldId id="265" r:id="rId15"/>
    <p:sldId id="258" r:id="rId16"/>
    <p:sldId id="268" r:id="rId17"/>
    <p:sldId id="257" r:id="rId18"/>
    <p:sldId id="262" r:id="rId19"/>
    <p:sldId id="259" r:id="rId20"/>
    <p:sldId id="260" r:id="rId21"/>
    <p:sldId id="261" r:id="rId22"/>
    <p:sldId id="263" r:id="rId23"/>
    <p:sldId id="264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3723"/>
  </p:normalViewPr>
  <p:slideViewPr>
    <p:cSldViewPr snapToGrid="0" snapToObjects="1">
      <p:cViewPr varScale="1">
        <p:scale>
          <a:sx n="42" d="100"/>
          <a:sy n="42" d="100"/>
        </p:scale>
        <p:origin x="7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E82D2-4B0A-1748-B242-3B17FA1392D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E9217-0C54-A049-B7D6-8079658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3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A3DE-C7F8-C141-9624-DCF0DD6ECF7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8576-45CF-4B49-AB94-B321D90C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9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A3DE-C7F8-C141-9624-DCF0DD6ECF7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8576-45CF-4B49-AB94-B321D90C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1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A3DE-C7F8-C141-9624-DCF0DD6ECF7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8576-45CF-4B49-AB94-B321D90C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7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A3DE-C7F8-C141-9624-DCF0DD6ECF7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8576-45CF-4B49-AB94-B321D90C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5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A3DE-C7F8-C141-9624-DCF0DD6ECF7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8576-45CF-4B49-AB94-B321D90C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5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A3DE-C7F8-C141-9624-DCF0DD6ECF7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8576-45CF-4B49-AB94-B321D90C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2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A3DE-C7F8-C141-9624-DCF0DD6ECF7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8576-45CF-4B49-AB94-B321D90C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1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A3DE-C7F8-C141-9624-DCF0DD6ECF7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8576-45CF-4B49-AB94-B321D90C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A3DE-C7F8-C141-9624-DCF0DD6ECF7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8576-45CF-4B49-AB94-B321D90C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4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A3DE-C7F8-C141-9624-DCF0DD6ECF7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8576-45CF-4B49-AB94-B321D90C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3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A3DE-C7F8-C141-9624-DCF0DD6ECF7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8576-45CF-4B49-AB94-B321D90C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6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A3DE-C7F8-C141-9624-DCF0DD6ECF70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8576-45CF-4B49-AB94-B321D90C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4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43" y="-732072"/>
            <a:ext cx="8146163" cy="814616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31925" y="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000" dirty="0" smtClean="0">
                <a:latin typeface="Avenir Book" charset="0"/>
                <a:ea typeface="Avenir Book" charset="0"/>
                <a:cs typeface="Avenir Book" charset="0"/>
              </a:rPr>
              <a:t>Functional Art</a:t>
            </a:r>
            <a:endParaRPr lang="en-US" sz="10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70" y="0"/>
            <a:ext cx="9183060" cy="6871013"/>
          </a:xfrm>
        </p:spPr>
      </p:pic>
    </p:spTree>
    <p:extLst>
      <p:ext uri="{BB962C8B-B14F-4D97-AF65-F5344CB8AC3E}">
        <p14:creationId xmlns:p14="http://schemas.microsoft.com/office/powerpoint/2010/main" val="10249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2" y="-924456"/>
            <a:ext cx="7405436" cy="8894360"/>
          </a:xfrm>
        </p:spPr>
      </p:pic>
    </p:spTree>
    <p:extLst>
      <p:ext uri="{BB962C8B-B14F-4D97-AF65-F5344CB8AC3E}">
        <p14:creationId xmlns:p14="http://schemas.microsoft.com/office/powerpoint/2010/main" val="441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Pinch Pot Salt and Pepper Shakers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635"/>
            <a:ext cx="10515600" cy="5495366"/>
          </a:xfrm>
        </p:spPr>
        <p:txBody>
          <a:bodyPr>
            <a:normAutofit/>
          </a:bodyPr>
          <a:lstStyle/>
          <a:p>
            <a:r>
              <a:rPr lang="en-US" dirty="0" smtClean="0"/>
              <a:t>Divide page into 1/4</a:t>
            </a:r>
            <a:r>
              <a:rPr lang="en-US" baseline="30000" dirty="0" smtClean="0"/>
              <a:t>th</a:t>
            </a:r>
            <a:r>
              <a:rPr lang="en-US" dirty="0" smtClean="0"/>
              <a:t> and create/color 4 possible designs</a:t>
            </a:r>
          </a:p>
          <a:p>
            <a:endParaRPr lang="en-US" dirty="0"/>
          </a:p>
          <a:p>
            <a:r>
              <a:rPr lang="en-US" dirty="0" smtClean="0"/>
              <a:t>Think of things that contrast or compliment each other. Things that are similar but different. YOUR CHOICES MUST HAVE A THEME</a:t>
            </a:r>
          </a:p>
          <a:p>
            <a:endParaRPr lang="en-US" dirty="0"/>
          </a:p>
          <a:p>
            <a:r>
              <a:rPr lang="en-US" dirty="0" smtClean="0"/>
              <a:t>Ex. Sun and moon</a:t>
            </a:r>
          </a:p>
          <a:p>
            <a:r>
              <a:rPr lang="en-US" dirty="0" smtClean="0"/>
              <a:t>Yin Yang</a:t>
            </a:r>
          </a:p>
          <a:p>
            <a:r>
              <a:rPr lang="en-US" dirty="0" smtClean="0"/>
              <a:t>Cats and Dogs</a:t>
            </a:r>
          </a:p>
          <a:p>
            <a:endParaRPr lang="en-US" dirty="0" smtClean="0"/>
          </a:p>
          <a:p>
            <a:r>
              <a:rPr lang="en-US" dirty="0" smtClean="0"/>
              <a:t>*MAKE SURE THERE ARE GLAZES FOR THE COLORS YOU CHOOSE</a:t>
            </a:r>
            <a:r>
              <a:rPr lang="en-US" dirty="0" smtClean="0"/>
              <a:t>*</a:t>
            </a:r>
          </a:p>
          <a:p>
            <a:r>
              <a:rPr lang="en-US" dirty="0" smtClean="0"/>
              <a:t>VA COMP: USE AT LEAST 3 TEXTURES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39" y="0"/>
            <a:ext cx="9841077" cy="6858000"/>
          </a:xfrm>
        </p:spPr>
      </p:pic>
    </p:spTree>
    <p:extLst>
      <p:ext uri="{BB962C8B-B14F-4D97-AF65-F5344CB8AC3E}">
        <p14:creationId xmlns:p14="http://schemas.microsoft.com/office/powerpoint/2010/main" val="9781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91" y="-1"/>
            <a:ext cx="9310159" cy="6982619"/>
          </a:xfrm>
        </p:spPr>
      </p:pic>
    </p:spTree>
    <p:extLst>
      <p:ext uri="{BB962C8B-B14F-4D97-AF65-F5344CB8AC3E}">
        <p14:creationId xmlns:p14="http://schemas.microsoft.com/office/powerpoint/2010/main" val="20404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247650"/>
            <a:ext cx="9518650" cy="7138988"/>
          </a:xfrm>
        </p:spPr>
      </p:pic>
    </p:spTree>
    <p:extLst>
      <p:ext uri="{BB962C8B-B14F-4D97-AF65-F5344CB8AC3E}">
        <p14:creationId xmlns:p14="http://schemas.microsoft.com/office/powerpoint/2010/main" val="6195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677400" cy="7258050"/>
          </a:xfrm>
        </p:spPr>
      </p:pic>
    </p:spTree>
    <p:extLst>
      <p:ext uri="{BB962C8B-B14F-4D97-AF65-F5344CB8AC3E}">
        <p14:creationId xmlns:p14="http://schemas.microsoft.com/office/powerpoint/2010/main" val="9274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"/>
            <a:ext cx="9118600" cy="6838950"/>
          </a:xfrm>
        </p:spPr>
      </p:pic>
    </p:spTree>
    <p:extLst>
      <p:ext uri="{BB962C8B-B14F-4D97-AF65-F5344CB8AC3E}">
        <p14:creationId xmlns:p14="http://schemas.microsoft.com/office/powerpoint/2010/main" val="710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3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351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99" y="-23812"/>
            <a:ext cx="9175750" cy="6881812"/>
          </a:xfrm>
        </p:spPr>
      </p:pic>
    </p:spTree>
    <p:extLst>
      <p:ext uri="{BB962C8B-B14F-4D97-AF65-F5344CB8AC3E}">
        <p14:creationId xmlns:p14="http://schemas.microsoft.com/office/powerpoint/2010/main" val="19733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81" y="-309562"/>
            <a:ext cx="7167562" cy="7167562"/>
          </a:xfrm>
        </p:spPr>
      </p:pic>
    </p:spTree>
    <p:extLst>
      <p:ext uri="{BB962C8B-B14F-4D97-AF65-F5344CB8AC3E}">
        <p14:creationId xmlns:p14="http://schemas.microsoft.com/office/powerpoint/2010/main" val="230840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4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9802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1" y="0"/>
            <a:ext cx="9448800" cy="7086600"/>
          </a:xfrm>
        </p:spPr>
      </p:pic>
    </p:spTree>
    <p:extLst>
      <p:ext uri="{BB962C8B-B14F-4D97-AF65-F5344CB8AC3E}">
        <p14:creationId xmlns:p14="http://schemas.microsoft.com/office/powerpoint/2010/main" val="18966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1" y="-1"/>
            <a:ext cx="9284759" cy="6963569"/>
          </a:xfrm>
        </p:spPr>
      </p:pic>
    </p:spTree>
    <p:extLst>
      <p:ext uri="{BB962C8B-B14F-4D97-AF65-F5344CB8AC3E}">
        <p14:creationId xmlns:p14="http://schemas.microsoft.com/office/powerpoint/2010/main" val="19256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70" y="-266700"/>
            <a:ext cx="9754659" cy="7315994"/>
          </a:xfrm>
        </p:spPr>
      </p:pic>
    </p:spTree>
    <p:extLst>
      <p:ext uri="{BB962C8B-B14F-4D97-AF65-F5344CB8AC3E}">
        <p14:creationId xmlns:p14="http://schemas.microsoft.com/office/powerpoint/2010/main" val="20136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-252412"/>
            <a:ext cx="9480550" cy="7110412"/>
          </a:xfrm>
        </p:spPr>
      </p:pic>
    </p:spTree>
    <p:extLst>
      <p:ext uri="{BB962C8B-B14F-4D97-AF65-F5344CB8AC3E}">
        <p14:creationId xmlns:p14="http://schemas.microsoft.com/office/powerpoint/2010/main" val="9036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23" y="0"/>
            <a:ext cx="8346753" cy="6487038"/>
          </a:xfrm>
        </p:spPr>
      </p:pic>
    </p:spTree>
    <p:extLst>
      <p:ext uri="{BB962C8B-B14F-4D97-AF65-F5344CB8AC3E}">
        <p14:creationId xmlns:p14="http://schemas.microsoft.com/office/powerpoint/2010/main" val="31818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014" y="0"/>
            <a:ext cx="8493972" cy="6370479"/>
          </a:xfrm>
        </p:spPr>
      </p:pic>
    </p:spTree>
    <p:extLst>
      <p:ext uri="{BB962C8B-B14F-4D97-AF65-F5344CB8AC3E}">
        <p14:creationId xmlns:p14="http://schemas.microsoft.com/office/powerpoint/2010/main" val="5680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07" y="0"/>
            <a:ext cx="9246986" cy="7405595"/>
          </a:xfrm>
        </p:spPr>
      </p:pic>
    </p:spTree>
    <p:extLst>
      <p:ext uri="{BB962C8B-B14F-4D97-AF65-F5344CB8AC3E}">
        <p14:creationId xmlns:p14="http://schemas.microsoft.com/office/powerpoint/2010/main" val="32988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204362" cy="5764232"/>
          </a:xfrm>
        </p:spPr>
      </p:pic>
    </p:spTree>
    <p:extLst>
      <p:ext uri="{BB962C8B-B14F-4D97-AF65-F5344CB8AC3E}">
        <p14:creationId xmlns:p14="http://schemas.microsoft.com/office/powerpoint/2010/main" val="23076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56119"/>
            <a:ext cx="10727267" cy="8045452"/>
          </a:xfrm>
        </p:spPr>
      </p:pic>
    </p:spTree>
    <p:extLst>
      <p:ext uri="{BB962C8B-B14F-4D97-AF65-F5344CB8AC3E}">
        <p14:creationId xmlns:p14="http://schemas.microsoft.com/office/powerpoint/2010/main" val="1413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500062"/>
            <a:ext cx="10515600" cy="1325563"/>
          </a:xfrm>
        </p:spPr>
        <p:txBody>
          <a:bodyPr/>
          <a:lstStyle/>
          <a:p>
            <a:r>
              <a:rPr lang="en-US" dirty="0" smtClean="0"/>
              <a:t>Pinch 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415" y="0"/>
            <a:ext cx="8886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-76200"/>
            <a:ext cx="9245600" cy="6934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72</Words>
  <Application>Microsoft Office PowerPoint</Application>
  <PresentationFormat>Widescreen</PresentationFormat>
  <Paragraphs>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Avenir Book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Pinch Pots</vt:lpstr>
      <vt:lpstr>PowerPoint Presentation</vt:lpstr>
      <vt:lpstr>PowerPoint Presentation</vt:lpstr>
      <vt:lpstr>PowerPoint Presentation</vt:lpstr>
      <vt:lpstr>Pinch Pot Salt and Pepper Shakers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Art</dc:title>
  <dc:creator>Microsoft Office User</dc:creator>
  <cp:lastModifiedBy>Alyssa Harper</cp:lastModifiedBy>
  <cp:revision>7</cp:revision>
  <dcterms:created xsi:type="dcterms:W3CDTF">2018-02-07T18:45:06Z</dcterms:created>
  <dcterms:modified xsi:type="dcterms:W3CDTF">2018-02-13T17:45:13Z</dcterms:modified>
</cp:coreProperties>
</file>