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4194"/>
  </p:normalViewPr>
  <p:slideViewPr>
    <p:cSldViewPr snapToGrid="0" snapToObjects="1">
      <p:cViewPr varScale="1">
        <p:scale>
          <a:sx n="78" d="100"/>
          <a:sy n="78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8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2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18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5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8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7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1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BA98C-C938-2F44-B7B7-00AA8C287F0E}" type="datetimeFigureOut">
              <a:rPr lang="en-US" smtClean="0"/>
              <a:t>10/29/18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87955-029B-0545-A8C9-00B92BEF8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1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4082" y="-1207994"/>
            <a:ext cx="12931588" cy="129315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517" y="-1047098"/>
            <a:ext cx="11367247" cy="4937779"/>
          </a:xfrm>
        </p:spPr>
        <p:txBody>
          <a:bodyPr>
            <a:normAutofit/>
          </a:bodyPr>
          <a:lstStyle/>
          <a:p>
            <a:r>
              <a:rPr lang="en-US" sz="12500" dirty="0" smtClean="0">
                <a:latin typeface="Marker Felt Thin" charset="0"/>
                <a:ea typeface="Marker Felt Thin" charset="0"/>
                <a:cs typeface="Marker Felt Thin" charset="0"/>
              </a:rPr>
              <a:t>Shade, Tint, Tone</a:t>
            </a:r>
            <a:endParaRPr lang="en-US" sz="12500" dirty="0">
              <a:latin typeface="Marker Felt Thin" charset="0"/>
              <a:ea typeface="Marker Felt Thin" charset="0"/>
              <a:cs typeface="Marker Felt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03" y="8066"/>
            <a:ext cx="8744297" cy="684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141" y="0"/>
            <a:ext cx="9058835" cy="6779029"/>
          </a:xfrm>
        </p:spPr>
      </p:pic>
    </p:spTree>
    <p:extLst>
      <p:ext uri="{BB962C8B-B14F-4D97-AF65-F5344CB8AC3E}">
        <p14:creationId xmlns:p14="http://schemas.microsoft.com/office/powerpoint/2010/main" val="193930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548" y="298731"/>
            <a:ext cx="8340364" cy="6335151"/>
          </a:xfrm>
        </p:spPr>
      </p:pic>
    </p:spTree>
    <p:extLst>
      <p:ext uri="{BB962C8B-B14F-4D97-AF65-F5344CB8AC3E}">
        <p14:creationId xmlns:p14="http://schemas.microsoft.com/office/powerpoint/2010/main" val="147173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293" y="110331"/>
            <a:ext cx="8996892" cy="6747669"/>
          </a:xfrm>
        </p:spPr>
      </p:pic>
    </p:spTree>
    <p:extLst>
      <p:ext uri="{BB962C8B-B14F-4D97-AF65-F5344CB8AC3E}">
        <p14:creationId xmlns:p14="http://schemas.microsoft.com/office/powerpoint/2010/main" val="80617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436" y="0"/>
            <a:ext cx="5299364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61" y="1027906"/>
            <a:ext cx="5496309" cy="342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4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265" y="-324176"/>
            <a:ext cx="7433469" cy="7433469"/>
          </a:xfrm>
        </p:spPr>
      </p:pic>
    </p:spTree>
    <p:extLst>
      <p:ext uri="{BB962C8B-B14F-4D97-AF65-F5344CB8AC3E}">
        <p14:creationId xmlns:p14="http://schemas.microsoft.com/office/powerpoint/2010/main" val="86388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212" y="0"/>
            <a:ext cx="7160045" cy="7160045"/>
          </a:xfrm>
        </p:spPr>
      </p:pic>
    </p:spTree>
    <p:extLst>
      <p:ext uri="{BB962C8B-B14F-4D97-AF65-F5344CB8AC3E}">
        <p14:creationId xmlns:p14="http://schemas.microsoft.com/office/powerpoint/2010/main" val="351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29" y="188344"/>
            <a:ext cx="6350341" cy="635034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830" y="188685"/>
            <a:ext cx="49657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83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</Words>
  <Application>Microsoft Macintosh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Marker Felt Thin</vt:lpstr>
      <vt:lpstr>Office Theme</vt:lpstr>
      <vt:lpstr>Shade, Tint, Tone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Shade, Tint, Tone</dc:title>
  <dc:creator>Alyssa Harper</dc:creator>
  <cp:lastModifiedBy>Alyssa Harper</cp:lastModifiedBy>
  <cp:revision>5</cp:revision>
  <dcterms:created xsi:type="dcterms:W3CDTF">2018-10-12T14:33:35Z</dcterms:created>
  <dcterms:modified xsi:type="dcterms:W3CDTF">2018-10-29T13:19:12Z</dcterms:modified>
</cp:coreProperties>
</file>