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194"/>
  </p:normalViewPr>
  <p:slideViewPr>
    <p:cSldViewPr snapToGrid="0" snapToObjects="1">
      <p:cViewPr varScale="1">
        <p:scale>
          <a:sx n="73" d="100"/>
          <a:sy n="73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C31D-1E6A-6548-B96A-DCDD84E33203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DC4A-CB68-2B44-BB04-31FE1E79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7kW8xd8p4s" TargetMode="External"/><Relationship Id="rId3" Type="http://schemas.openxmlformats.org/officeDocument/2006/relationships/hyperlink" Target="https://www.youtube.com/watch?v=1CYrGpd8k5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0" y="-2575560"/>
            <a:ext cx="14224000" cy="1052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500" dirty="0" smtClean="0">
                <a:latin typeface="Marker Felt Thin" charset="0"/>
                <a:ea typeface="Marker Felt Thin" charset="0"/>
                <a:cs typeface="Marker Felt Thin" charset="0"/>
              </a:rPr>
              <a:t>Tessellations</a:t>
            </a:r>
            <a:endParaRPr lang="en-US" sz="12500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99" y="-141715"/>
            <a:ext cx="6999715" cy="6999715"/>
          </a:xfrm>
        </p:spPr>
      </p:pic>
    </p:spTree>
    <p:extLst>
      <p:ext uri="{BB962C8B-B14F-4D97-AF65-F5344CB8AC3E}">
        <p14:creationId xmlns:p14="http://schemas.microsoft.com/office/powerpoint/2010/main" val="212675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974"/>
            <a:ext cx="12192000" cy="5515429"/>
          </a:xfrm>
        </p:spPr>
      </p:pic>
    </p:spTree>
    <p:extLst>
      <p:ext uri="{BB962C8B-B14F-4D97-AF65-F5344CB8AC3E}">
        <p14:creationId xmlns:p14="http://schemas.microsoft.com/office/powerpoint/2010/main" val="37310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8112" y="-2671062"/>
            <a:ext cx="8640577" cy="12192000"/>
          </a:xfrm>
        </p:spPr>
      </p:pic>
    </p:spTree>
    <p:extLst>
      <p:ext uri="{BB962C8B-B14F-4D97-AF65-F5344CB8AC3E}">
        <p14:creationId xmlns:p14="http://schemas.microsoft.com/office/powerpoint/2010/main" val="70078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94" y="-819150"/>
            <a:ext cx="12639294" cy="9804312"/>
          </a:xfrm>
        </p:spPr>
      </p:pic>
    </p:spTree>
    <p:extLst>
      <p:ext uri="{BB962C8B-B14F-4D97-AF65-F5344CB8AC3E}">
        <p14:creationId xmlns:p14="http://schemas.microsoft.com/office/powerpoint/2010/main" val="12824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6907"/>
            <a:ext cx="12688150" cy="9990670"/>
          </a:xfrm>
        </p:spPr>
      </p:pic>
    </p:spTree>
    <p:extLst>
      <p:ext uri="{BB962C8B-B14F-4D97-AF65-F5344CB8AC3E}">
        <p14:creationId xmlns:p14="http://schemas.microsoft.com/office/powerpoint/2010/main" val="1596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1" y="-2655692"/>
            <a:ext cx="14425927" cy="10732891"/>
          </a:xfrm>
        </p:spPr>
      </p:pic>
    </p:spTree>
    <p:extLst>
      <p:ext uri="{BB962C8B-B14F-4D97-AF65-F5344CB8AC3E}">
        <p14:creationId xmlns:p14="http://schemas.microsoft.com/office/powerpoint/2010/main" val="84579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20" y="-2526441"/>
            <a:ext cx="8940959" cy="10756041"/>
          </a:xfrm>
        </p:spPr>
      </p:pic>
    </p:spTree>
    <p:extLst>
      <p:ext uri="{BB962C8B-B14F-4D97-AF65-F5344CB8AC3E}">
        <p14:creationId xmlns:p14="http://schemas.microsoft.com/office/powerpoint/2010/main" val="115929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www.youtube.com/watch?v=f7kW8xd8p4s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www.youtube.com/watch?v=1CYrGpd8k5w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6172200" cy="9042273"/>
          </a:xfrm>
        </p:spPr>
      </p:pic>
    </p:spTree>
    <p:extLst>
      <p:ext uri="{BB962C8B-B14F-4D97-AF65-F5344CB8AC3E}">
        <p14:creationId xmlns:p14="http://schemas.microsoft.com/office/powerpoint/2010/main" val="87284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Marker Felt Thin</vt:lpstr>
      <vt:lpstr>Office Theme</vt:lpstr>
      <vt:lpstr>Tessellations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Tessellations</dc:title>
  <dc:creator>Alyssa Harper</dc:creator>
  <cp:lastModifiedBy>Alyssa Harper</cp:lastModifiedBy>
  <cp:revision>3</cp:revision>
  <dcterms:created xsi:type="dcterms:W3CDTF">2018-11-08T14:46:27Z</dcterms:created>
  <dcterms:modified xsi:type="dcterms:W3CDTF">2018-11-28T18:34:45Z</dcterms:modified>
</cp:coreProperties>
</file>