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3" r:id="rId4"/>
    <p:sldId id="265" r:id="rId5"/>
    <p:sldId id="257" r:id="rId6"/>
    <p:sldId id="259" r:id="rId7"/>
    <p:sldId id="258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/>
    <p:restoredTop sz="94194"/>
  </p:normalViewPr>
  <p:slideViewPr>
    <p:cSldViewPr snapToGrid="0" snapToObjects="1">
      <p:cViewPr varScale="1">
        <p:scale>
          <a:sx n="73" d="100"/>
          <a:sy n="73" d="100"/>
        </p:scale>
        <p:origin x="15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1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5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5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9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1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5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9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7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0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6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2E1-27A8-6F44-80D8-E344049C6DE5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302E1-27A8-6F44-80D8-E344049C6DE5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762D1-EA3B-5A46-A1A6-D77A2F28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1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7348" y="-1777057"/>
            <a:ext cx="7972603" cy="10755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Marker Felt Thin" charset="0"/>
                <a:ea typeface="Marker Felt Thin" charset="0"/>
                <a:cs typeface="Marker Felt Thin" charset="0"/>
              </a:rPr>
              <a:t>“Zentangle” Hands</a:t>
            </a:r>
            <a:endParaRPr lang="en-US" dirty="0"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Marker Felt Thin" charset="0"/>
                <a:ea typeface="Marker Felt Thin" charset="0"/>
                <a:cs typeface="Marker Felt Thin" charset="0"/>
              </a:rPr>
              <a:t>Using Lines to Create Value</a:t>
            </a:r>
            <a:endParaRPr lang="en-US" dirty="0">
              <a:solidFill>
                <a:schemeClr val="tx1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pider_man_movie_by_ram_by_ramstudios1-d5q45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9" y="94080"/>
            <a:ext cx="9278768" cy="661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7-step-value-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263"/>
            <a:ext cx="9144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Value?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683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Value is the range of light to dark</a:t>
            </a:r>
            <a:endParaRPr lang="en-US" dirty="0"/>
          </a:p>
        </p:txBody>
      </p:sp>
      <p:pic>
        <p:nvPicPr>
          <p:cNvPr id="4" name="Picture 3" descr="7-step-value-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216"/>
            <a:ext cx="9144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14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an artist use lines to show value?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value-worksheet-comple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77" y="133519"/>
            <a:ext cx="5480649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5a779964e5f59eb22065f394fbfdb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zentangle-illustrator-brushes-free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746"/>
            <a:ext cx="9144000" cy="46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d6fa6aa3b3c84ae7d578ce7f0630e2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3" y="0"/>
            <a:ext cx="6879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60721cd808e7d9cae48e68d35fb161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93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31</Words>
  <Application>Microsoft Macintosh PowerPoint</Application>
  <PresentationFormat>On-screen Show (4:3)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Marker Felt Thin</vt:lpstr>
      <vt:lpstr>Office Theme</vt:lpstr>
      <vt:lpstr>“Zentangle” Hands</vt:lpstr>
      <vt:lpstr>PowerPoint Presentation</vt:lpstr>
      <vt:lpstr>What is Value?</vt:lpstr>
      <vt:lpstr>How can an artist use lines to show value?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“Zentangle” Hands</dc:title>
  <dc:creator>Donny Harper</dc:creator>
  <cp:lastModifiedBy>Alyssa Harper</cp:lastModifiedBy>
  <cp:revision>3</cp:revision>
  <dcterms:created xsi:type="dcterms:W3CDTF">2017-07-26T01:41:10Z</dcterms:created>
  <dcterms:modified xsi:type="dcterms:W3CDTF">2018-11-16T19:51:22Z</dcterms:modified>
</cp:coreProperties>
</file>