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75" r:id="rId5"/>
    <p:sldId id="276" r:id="rId6"/>
    <p:sldId id="277" r:id="rId7"/>
    <p:sldId id="258" r:id="rId8"/>
    <p:sldId id="273" r:id="rId9"/>
    <p:sldId id="259" r:id="rId10"/>
    <p:sldId id="265" r:id="rId11"/>
    <p:sldId id="261" r:id="rId12"/>
    <p:sldId id="271" r:id="rId13"/>
    <p:sldId id="263" r:id="rId14"/>
    <p:sldId id="268" r:id="rId15"/>
    <p:sldId id="267" r:id="rId16"/>
    <p:sldId id="260" r:id="rId17"/>
    <p:sldId id="270" r:id="rId18"/>
    <p:sldId id="269" r:id="rId19"/>
    <p:sldId id="262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156"/>
  </p:normalViewPr>
  <p:slideViewPr>
    <p:cSldViewPr snapToGrid="0" snapToObjects="1">
      <p:cViewPr varScale="1">
        <p:scale>
          <a:sx n="73" d="100"/>
          <a:sy n="73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6BD5-48C1-C34C-849C-219D417F04E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B4CC-62A2-F04D-B422-74114FEA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581"/>
            <a:ext cx="9144000" cy="2387600"/>
          </a:xfrm>
        </p:spPr>
        <p:txBody>
          <a:bodyPr>
            <a:no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Textile/ Fiber Arts</a:t>
            </a:r>
            <a:endParaRPr lang="en-US" sz="75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84" y="-370314"/>
            <a:ext cx="7632761" cy="7632761"/>
          </a:xfrm>
        </p:spPr>
      </p:pic>
    </p:spTree>
    <p:extLst>
      <p:ext uri="{BB962C8B-B14F-4D97-AF65-F5344CB8AC3E}">
        <p14:creationId xmlns:p14="http://schemas.microsoft.com/office/powerpoint/2010/main" val="4335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1101754" cy="7394897"/>
          </a:xfrm>
        </p:spPr>
      </p:pic>
    </p:spTree>
    <p:extLst>
      <p:ext uri="{BB962C8B-B14F-4D97-AF65-F5344CB8AC3E}">
        <p14:creationId xmlns:p14="http://schemas.microsoft.com/office/powerpoint/2010/main" val="14534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45" y="-194469"/>
            <a:ext cx="7052469" cy="7052469"/>
          </a:xfrm>
        </p:spPr>
      </p:pic>
    </p:spTree>
    <p:extLst>
      <p:ext uri="{BB962C8B-B14F-4D97-AF65-F5344CB8AC3E}">
        <p14:creationId xmlns:p14="http://schemas.microsoft.com/office/powerpoint/2010/main" val="45081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63" y="0"/>
            <a:ext cx="6943969" cy="6943969"/>
          </a:xfrm>
        </p:spPr>
      </p:pic>
    </p:spTree>
    <p:extLst>
      <p:ext uri="{BB962C8B-B14F-4D97-AF65-F5344CB8AC3E}">
        <p14:creationId xmlns:p14="http://schemas.microsoft.com/office/powerpoint/2010/main" val="90487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23" y="-183844"/>
            <a:ext cx="7289800" cy="7289800"/>
          </a:xfrm>
        </p:spPr>
      </p:pic>
    </p:spTree>
    <p:extLst>
      <p:ext uri="{BB962C8B-B14F-4D97-AF65-F5344CB8AC3E}">
        <p14:creationId xmlns:p14="http://schemas.microsoft.com/office/powerpoint/2010/main" val="89647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84" y="0"/>
            <a:ext cx="6873631" cy="6873631"/>
          </a:xfrm>
        </p:spPr>
      </p:pic>
    </p:spTree>
    <p:extLst>
      <p:ext uri="{BB962C8B-B14F-4D97-AF65-F5344CB8AC3E}">
        <p14:creationId xmlns:p14="http://schemas.microsoft.com/office/powerpoint/2010/main" val="87517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46" y="-106546"/>
            <a:ext cx="6964546" cy="6964546"/>
          </a:xfrm>
        </p:spPr>
      </p:pic>
    </p:spTree>
    <p:extLst>
      <p:ext uri="{BB962C8B-B14F-4D97-AF65-F5344CB8AC3E}">
        <p14:creationId xmlns:p14="http://schemas.microsoft.com/office/powerpoint/2010/main" val="112741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-306937"/>
            <a:ext cx="7289800" cy="7289800"/>
          </a:xfrm>
        </p:spPr>
      </p:pic>
    </p:spTree>
    <p:extLst>
      <p:ext uri="{BB962C8B-B14F-4D97-AF65-F5344CB8AC3E}">
        <p14:creationId xmlns:p14="http://schemas.microsoft.com/office/powerpoint/2010/main" val="49296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22" y="-349738"/>
            <a:ext cx="7559431" cy="7559431"/>
          </a:xfrm>
        </p:spPr>
      </p:pic>
    </p:spTree>
    <p:extLst>
      <p:ext uri="{BB962C8B-B14F-4D97-AF65-F5344CB8AC3E}">
        <p14:creationId xmlns:p14="http://schemas.microsoft.com/office/powerpoint/2010/main" val="146775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22" y="-224875"/>
            <a:ext cx="7228315" cy="7228315"/>
          </a:xfrm>
        </p:spPr>
      </p:pic>
    </p:spTree>
    <p:extLst>
      <p:ext uri="{BB962C8B-B14F-4D97-AF65-F5344CB8AC3E}">
        <p14:creationId xmlns:p14="http://schemas.microsoft.com/office/powerpoint/2010/main" val="118182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226013"/>
            <a:ext cx="7778262" cy="60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9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=r9kJKAW6jKg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0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78" y="0"/>
            <a:ext cx="8996892" cy="6747669"/>
          </a:xfrm>
        </p:spPr>
      </p:pic>
    </p:spTree>
    <p:extLst>
      <p:ext uri="{BB962C8B-B14F-4D97-AF65-F5344CB8AC3E}">
        <p14:creationId xmlns:p14="http://schemas.microsoft.com/office/powerpoint/2010/main" val="184243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" y="0"/>
            <a:ext cx="10189029" cy="6858000"/>
          </a:xfrm>
        </p:spPr>
      </p:pic>
    </p:spTree>
    <p:extLst>
      <p:ext uri="{BB962C8B-B14F-4D97-AF65-F5344CB8AC3E}">
        <p14:creationId xmlns:p14="http://schemas.microsoft.com/office/powerpoint/2010/main" val="147662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10" y="-196325"/>
            <a:ext cx="6062567" cy="7322857"/>
          </a:xfrm>
        </p:spPr>
      </p:pic>
    </p:spTree>
    <p:extLst>
      <p:ext uri="{BB962C8B-B14F-4D97-AF65-F5344CB8AC3E}">
        <p14:creationId xmlns:p14="http://schemas.microsoft.com/office/powerpoint/2010/main" val="196790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459522"/>
            <a:ext cx="9469560" cy="9469560"/>
          </a:xfrm>
        </p:spPr>
      </p:pic>
    </p:spTree>
    <p:extLst>
      <p:ext uri="{BB962C8B-B14F-4D97-AF65-F5344CB8AC3E}">
        <p14:creationId xmlns:p14="http://schemas.microsoft.com/office/powerpoint/2010/main" val="9005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"/>
            <a:ext cx="8128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Loom- The </a:t>
            </a:r>
            <a:r>
              <a:rPr lang="en-US" dirty="0"/>
              <a:t>frame used for weaving </a:t>
            </a:r>
            <a:r>
              <a:rPr lang="en-US" dirty="0" smtClean="0"/>
              <a:t>fabric</a:t>
            </a:r>
            <a:endParaRPr lang="en-US" dirty="0"/>
          </a:p>
          <a:p>
            <a:r>
              <a:rPr lang="en-US" dirty="0" smtClean="0"/>
              <a:t>Warp- The </a:t>
            </a:r>
            <a:r>
              <a:rPr lang="en-US" dirty="0"/>
              <a:t>strong, tight threads that are stretched onto a loom for </a:t>
            </a:r>
            <a:r>
              <a:rPr lang="en-US" dirty="0" smtClean="0"/>
              <a:t>weaving</a:t>
            </a:r>
            <a:endParaRPr lang="en-US" dirty="0"/>
          </a:p>
          <a:p>
            <a:r>
              <a:rPr lang="en-US" dirty="0" smtClean="0"/>
              <a:t>Weft- The </a:t>
            </a:r>
            <a:r>
              <a:rPr lang="en-US" dirty="0"/>
              <a:t>fibers that are woven into the warp to create a </a:t>
            </a:r>
            <a:r>
              <a:rPr lang="en-US" dirty="0" smtClean="0"/>
              <a:t>fabric</a:t>
            </a:r>
            <a:endParaRPr lang="en-US" dirty="0"/>
          </a:p>
          <a:p>
            <a:r>
              <a:rPr lang="en-US" dirty="0" smtClean="0"/>
              <a:t>Fiber- Any </a:t>
            </a:r>
            <a:r>
              <a:rPr lang="en-US" dirty="0"/>
              <a:t>long flexible </a:t>
            </a:r>
            <a:r>
              <a:rPr lang="en-US" dirty="0" smtClean="0"/>
              <a:t>material</a:t>
            </a:r>
            <a:endParaRPr lang="en-US" dirty="0"/>
          </a:p>
          <a:p>
            <a:r>
              <a:rPr lang="en-US" dirty="0" smtClean="0"/>
              <a:t>Tapestry- A </a:t>
            </a:r>
            <a:r>
              <a:rPr lang="en-US" dirty="0"/>
              <a:t>weaving that uses shapes </a:t>
            </a:r>
            <a:r>
              <a:rPr lang="en-US" dirty="0" smtClean="0"/>
              <a:t>creatively</a:t>
            </a:r>
            <a:endParaRPr lang="en-US" dirty="0"/>
          </a:p>
          <a:p>
            <a:r>
              <a:rPr lang="en-US" dirty="0" smtClean="0"/>
              <a:t>Tension- The </a:t>
            </a:r>
            <a:r>
              <a:rPr lang="en-US" dirty="0"/>
              <a:t>degree of tightness of the warp or weft in weaving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4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37" y="-279345"/>
            <a:ext cx="7204809" cy="74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</Words>
  <Application>Microsoft Macintosh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Avenir Next</vt:lpstr>
      <vt:lpstr>Calibri</vt:lpstr>
      <vt:lpstr>Calibri Light</vt:lpstr>
      <vt:lpstr>Arial</vt:lpstr>
      <vt:lpstr>Office Theme</vt:lpstr>
      <vt:lpstr>Textile/ Fiber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Textile/ Fiber Arts</dc:title>
  <dc:creator>Alyssa Mccune</dc:creator>
  <cp:lastModifiedBy>Alyssa Mccune</cp:lastModifiedBy>
  <cp:revision>4</cp:revision>
  <dcterms:created xsi:type="dcterms:W3CDTF">2017-08-21T23:29:46Z</dcterms:created>
  <dcterms:modified xsi:type="dcterms:W3CDTF">2017-08-22T00:16:47Z</dcterms:modified>
</cp:coreProperties>
</file>