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63" r:id="rId4"/>
    <p:sldId id="265" r:id="rId5"/>
    <p:sldId id="257" r:id="rId6"/>
    <p:sldId id="259" r:id="rId7"/>
    <p:sldId id="258" r:id="rId8"/>
    <p:sldId id="260" r:id="rId9"/>
    <p:sldId id="261" r:id="rId10"/>
    <p:sldId id="262" r:id="rId11"/>
    <p:sldId id="268" r:id="rId12"/>
    <p:sldId id="269" r:id="rId13"/>
    <p:sldId id="270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9"/>
    <p:restoredTop sz="94156"/>
  </p:normalViewPr>
  <p:slideViewPr>
    <p:cSldViewPr snapToGrid="0" snapToObjects="1">
      <p:cViewPr varScale="1">
        <p:scale>
          <a:sx n="73" d="100"/>
          <a:sy n="73" d="100"/>
        </p:scale>
        <p:origin x="159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02E1-27A8-6F44-80D8-E344049C6DE5}" type="datetimeFigureOut">
              <a:rPr lang="en-US" smtClean="0"/>
              <a:t>1/7/18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62D1-EA3B-5A46-A1A6-D77A2F280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18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02E1-27A8-6F44-80D8-E344049C6DE5}" type="datetimeFigureOut">
              <a:rPr lang="en-US" smtClean="0"/>
              <a:t>1/7/18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62D1-EA3B-5A46-A1A6-D77A2F280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159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02E1-27A8-6F44-80D8-E344049C6DE5}" type="datetimeFigureOut">
              <a:rPr lang="en-US" smtClean="0"/>
              <a:t>1/7/18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62D1-EA3B-5A46-A1A6-D77A2F280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53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02E1-27A8-6F44-80D8-E344049C6DE5}" type="datetimeFigureOut">
              <a:rPr lang="en-US" smtClean="0"/>
              <a:t>1/7/18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62D1-EA3B-5A46-A1A6-D77A2F280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39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02E1-27A8-6F44-80D8-E344049C6DE5}" type="datetimeFigureOut">
              <a:rPr lang="en-US" smtClean="0"/>
              <a:t>1/7/18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62D1-EA3B-5A46-A1A6-D77A2F280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317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02E1-27A8-6F44-80D8-E344049C6DE5}" type="datetimeFigureOut">
              <a:rPr lang="en-US" smtClean="0"/>
              <a:t>1/7/18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62D1-EA3B-5A46-A1A6-D77A2F280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56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02E1-27A8-6F44-80D8-E344049C6DE5}" type="datetimeFigureOut">
              <a:rPr lang="en-US" smtClean="0"/>
              <a:t>1/7/18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62D1-EA3B-5A46-A1A6-D77A2F280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899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02E1-27A8-6F44-80D8-E344049C6DE5}" type="datetimeFigureOut">
              <a:rPr lang="en-US" smtClean="0"/>
              <a:t>1/7/18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62D1-EA3B-5A46-A1A6-D77A2F280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173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02E1-27A8-6F44-80D8-E344049C6DE5}" type="datetimeFigureOut">
              <a:rPr lang="en-US" smtClean="0"/>
              <a:t>1/7/18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62D1-EA3B-5A46-A1A6-D77A2F280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05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02E1-27A8-6F44-80D8-E344049C6DE5}" type="datetimeFigureOut">
              <a:rPr lang="en-US" smtClean="0"/>
              <a:t>1/7/18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62D1-EA3B-5A46-A1A6-D77A2F280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67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02E1-27A8-6F44-80D8-E344049C6DE5}" type="datetimeFigureOut">
              <a:rPr lang="en-US" smtClean="0"/>
              <a:t>1/7/18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62D1-EA3B-5A46-A1A6-D77A2F280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60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302E1-27A8-6F44-80D8-E344049C6DE5}" type="datetimeFigureOut">
              <a:rPr lang="en-US" smtClean="0"/>
              <a:t>1/7/18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762D1-EA3B-5A46-A1A6-D77A2F280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512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18"/>
          <a:stretch/>
        </p:blipFill>
        <p:spPr>
          <a:xfrm>
            <a:off x="142057" y="37488"/>
            <a:ext cx="9318466" cy="69500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000" b="1" dirty="0" smtClean="0">
                <a:latin typeface="Avenir Book" charset="0"/>
                <a:ea typeface="Avenir Book" charset="0"/>
                <a:cs typeface="Avenir Book" charset="0"/>
              </a:rPr>
              <a:t>“Zentangle” </a:t>
            </a:r>
            <a:r>
              <a:rPr lang="en-US" sz="5000" b="1" dirty="0" smtClean="0">
                <a:latin typeface="Avenir Book" charset="0"/>
                <a:ea typeface="Avenir Book" charset="0"/>
                <a:cs typeface="Avenir Book" charset="0"/>
              </a:rPr>
              <a:t>Initial</a:t>
            </a:r>
            <a:endParaRPr lang="en-US" sz="5000" b="1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Using Lines to Create Value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782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pider_man_movie_by_ram_by_ramstudios1-d5q45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79" y="94080"/>
            <a:ext cx="9278768" cy="661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122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78990" cy="690532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750" y="1417638"/>
            <a:ext cx="3815250" cy="476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297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89232" cy="707692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432" y="0"/>
            <a:ext cx="3555774" cy="35439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432" y="3508802"/>
            <a:ext cx="3433798" cy="343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18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What are WE doing?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2323" y="1600198"/>
            <a:ext cx="3815862" cy="4525963"/>
          </a:xfrm>
        </p:spPr>
        <p:txBody>
          <a:bodyPr/>
          <a:lstStyle/>
          <a:p>
            <a:r>
              <a:rPr lang="en-US" dirty="0" smtClean="0"/>
              <a:t>Practice creating value scales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185" y="1025323"/>
            <a:ext cx="4325815" cy="567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28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39815"/>
            <a:ext cx="8229600" cy="4525963"/>
          </a:xfrm>
        </p:spPr>
        <p:txBody>
          <a:bodyPr/>
          <a:lstStyle/>
          <a:p>
            <a:r>
              <a:rPr lang="en-US" dirty="0" smtClean="0"/>
              <a:t>MUST use AT LEAST 5-7 patterns</a:t>
            </a:r>
          </a:p>
          <a:p>
            <a:r>
              <a:rPr lang="en-US" dirty="0" smtClean="0"/>
              <a:t>MUST show stippling AND cross-hatching</a:t>
            </a:r>
          </a:p>
          <a:p>
            <a:r>
              <a:rPr lang="en-US" dirty="0" smtClean="0"/>
              <a:t>MUST use negative and positive space well</a:t>
            </a:r>
          </a:p>
          <a:p>
            <a:r>
              <a:rPr lang="en-US" dirty="0" smtClean="0"/>
              <a:t>Initial MUST fill majority of paper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078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7-step-value-sca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3263"/>
            <a:ext cx="9144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249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Value?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6831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Value is the range of light to dark</a:t>
            </a:r>
            <a:endParaRPr lang="en-US" dirty="0"/>
          </a:p>
        </p:txBody>
      </p:sp>
      <p:pic>
        <p:nvPicPr>
          <p:cNvPr id="4" name="Picture 3" descr="7-step-value-sca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2216"/>
            <a:ext cx="9144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736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9142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can an artist use lines to show value?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541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value-worksheet-complet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977" y="133519"/>
            <a:ext cx="5480649" cy="658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36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5a779964e5f59eb22065f394fbfdb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122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zentangle-illustrator-brushes-free_or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3746"/>
            <a:ext cx="9144000" cy="46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122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5d6fa6aa3b3c84ae7d578ce7f0630e2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63" y="0"/>
            <a:ext cx="68792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122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960721cd808e7d9cae48e68d35fb161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793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122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65</Words>
  <Application>Microsoft Macintosh PowerPoint</Application>
  <PresentationFormat>On-screen Show (4:3)</PresentationFormat>
  <Paragraphs>12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Avenir Book</vt:lpstr>
      <vt:lpstr>Calibri</vt:lpstr>
      <vt:lpstr>Arial</vt:lpstr>
      <vt:lpstr>Office Theme</vt:lpstr>
      <vt:lpstr>“Zentangle” Initial</vt:lpstr>
      <vt:lpstr>PowerPoint Presentation</vt:lpstr>
      <vt:lpstr>What is Value?</vt:lpstr>
      <vt:lpstr>How can an artist use lines to show value?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are WE doing?</vt:lpstr>
      <vt:lpstr>Requirements</vt:lpstr>
    </vt:vector>
  </TitlesOfParts>
  <Company>Cobb County School District</Company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“Zentangle” Hands</dc:title>
  <dc:creator>Donny Harper</dc:creator>
  <cp:lastModifiedBy>Microsoft Office User</cp:lastModifiedBy>
  <cp:revision>4</cp:revision>
  <dcterms:created xsi:type="dcterms:W3CDTF">2017-07-26T01:41:10Z</dcterms:created>
  <dcterms:modified xsi:type="dcterms:W3CDTF">2018-01-07T18:23:53Z</dcterms:modified>
</cp:coreProperties>
</file>